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6" r:id="rId4"/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9" name="Shape 6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0" name="Google Shape;64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1" name="Google Shape;647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9" name="Shape 6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" name="Google Shape;64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1" name="Google Shape;64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7" name="Shape 6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8" name="Google Shape;64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9" name="Google Shape;64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0" name="Google Shape;649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6" name="Shape 6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7" name="Google Shape;64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8" name="Google Shape;64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3" name="Shape 6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4" name="Google Shape;65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5" name="Google Shape;650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2" name="Shape 6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3" name="Google Shape;65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4" name="Google Shape;65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0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2" name="Google Shape;65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7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9" name="Google Shape;652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Slide">
  <p:cSld name="Text and Imag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01477 Wetlands_Powerpoint_slide3_RGB_HR2_p3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" type="body"/>
          </p:nvPr>
        </p:nvSpPr>
        <p:spPr>
          <a:xfrm>
            <a:off x="457200" y="1892301"/>
            <a:ext cx="8229600" cy="360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>
                <a:solidFill>
                  <a:schemeClr val="accent1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>
                <a:solidFill>
                  <a:schemeClr val="accent1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>
                <a:solidFill>
                  <a:schemeClr val="accen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457200" y="274639"/>
            <a:ext cx="8229600" cy="529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457200" y="823386"/>
            <a:ext cx="8235949" cy="4254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 sz="2000">
                <a:solidFill>
                  <a:srgbClr val="88ABC6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ABC6"/>
              </a:buClr>
              <a:buSzPts val="1800"/>
              <a:buNone/>
              <a:defRPr sz="1800">
                <a:solidFill>
                  <a:srgbClr val="88ABC6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ABC6"/>
              </a:buClr>
              <a:buSzPts val="1600"/>
              <a:buNone/>
              <a:defRPr sz="1600">
                <a:solidFill>
                  <a:srgbClr val="88ABC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464949" y="6297280"/>
            <a:ext cx="504407" cy="2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map (Bangladesh)">
  <p:cSld name="Layout with map (Bangladesh)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0"/>
            <a:ext cx="9144000" cy="2540000"/>
          </a:xfrm>
          <a:prstGeom prst="rect">
            <a:avLst/>
          </a:prstGeom>
          <a:solidFill>
            <a:srgbClr val="295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 b="31470" l="31707" r="8885" t="42406"/>
          <a:stretch/>
        </p:blipFill>
        <p:spPr>
          <a:xfrm>
            <a:off x="0" y="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/>
          <p:nvPr/>
        </p:nvSpPr>
        <p:spPr>
          <a:xfrm>
            <a:off x="359999" y="1162537"/>
            <a:ext cx="4571997" cy="499207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2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2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C6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5C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3" type="body"/>
          </p:nvPr>
        </p:nvSpPr>
        <p:spPr>
          <a:xfrm>
            <a:off x="468313" y="3107103"/>
            <a:ext cx="4964112" cy="29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8" name="Google Shape;98;p12"/>
          <p:cNvCxnSpPr/>
          <p:nvPr/>
        </p:nvCxnSpPr>
        <p:spPr>
          <a:xfrm>
            <a:off x="468000" y="1611930"/>
            <a:ext cx="4582692" cy="0"/>
          </a:xfrm>
          <a:prstGeom prst="straightConnector1">
            <a:avLst/>
          </a:prstGeom>
          <a:noFill/>
          <a:ln cap="flat" cmpd="sng" w="9525">
            <a:solidFill>
              <a:srgbClr val="295C6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12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map (India)">
  <p:cSld name="Layout with map (India)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0" y="0"/>
            <a:ext cx="9144000" cy="2540000"/>
          </a:xfrm>
          <a:prstGeom prst="rect">
            <a:avLst/>
          </a:prstGeom>
          <a:solidFill>
            <a:srgbClr val="295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tershed_World_Map_India.png" id="103" name="Google Shape;103;p13"/>
          <p:cNvPicPr preferRelativeResize="0"/>
          <p:nvPr/>
        </p:nvPicPr>
        <p:blipFill rotWithShape="1">
          <a:blip r:embed="rId2">
            <a:alphaModFix/>
          </a:blip>
          <a:srcRect b="25792" l="29263" r="11049" t="47767"/>
          <a:stretch/>
        </p:blipFill>
        <p:spPr>
          <a:xfrm>
            <a:off x="0" y="-1"/>
            <a:ext cx="9144000" cy="255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/>
          <p:nvPr/>
        </p:nvSpPr>
        <p:spPr>
          <a:xfrm>
            <a:off x="359999" y="1162537"/>
            <a:ext cx="4571997" cy="499207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13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C6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5C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3" type="body"/>
          </p:nvPr>
        </p:nvSpPr>
        <p:spPr>
          <a:xfrm>
            <a:off x="468313" y="3107103"/>
            <a:ext cx="4964112" cy="29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0" name="Google Shape;110;p13"/>
          <p:cNvCxnSpPr/>
          <p:nvPr/>
        </p:nvCxnSpPr>
        <p:spPr>
          <a:xfrm>
            <a:off x="468000" y="1611930"/>
            <a:ext cx="4582692" cy="0"/>
          </a:xfrm>
          <a:prstGeom prst="straightConnector1">
            <a:avLst/>
          </a:prstGeom>
          <a:noFill/>
          <a:ln cap="flat" cmpd="sng" w="9525">
            <a:solidFill>
              <a:srgbClr val="295C6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3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map (Kenya)">
  <p:cSld name="Layout with map (Kenya)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0" y="0"/>
            <a:ext cx="9144000" cy="2540000"/>
          </a:xfrm>
          <a:prstGeom prst="rect">
            <a:avLst/>
          </a:prstGeom>
          <a:solidFill>
            <a:srgbClr val="295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tershed_World_Map_Kenya.png" id="115" name="Google Shape;115;p14"/>
          <p:cNvPicPr preferRelativeResize="0"/>
          <p:nvPr/>
        </p:nvPicPr>
        <p:blipFill rotWithShape="1">
          <a:blip r:embed="rId2">
            <a:alphaModFix/>
          </a:blip>
          <a:srcRect b="16837" l="0" r="24550" t="46987"/>
          <a:stretch/>
        </p:blipFill>
        <p:spPr>
          <a:xfrm>
            <a:off x="576383" y="0"/>
            <a:ext cx="8567617" cy="25938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359999" y="1162537"/>
            <a:ext cx="4571997" cy="499207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4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14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14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C6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5C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4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4"/>
          <p:cNvSpPr txBox="1"/>
          <p:nvPr>
            <p:ph idx="3" type="body"/>
          </p:nvPr>
        </p:nvSpPr>
        <p:spPr>
          <a:xfrm>
            <a:off x="468313" y="3107103"/>
            <a:ext cx="4964112" cy="29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2" name="Google Shape;122;p14"/>
          <p:cNvCxnSpPr/>
          <p:nvPr/>
        </p:nvCxnSpPr>
        <p:spPr>
          <a:xfrm>
            <a:off x="468000" y="1611930"/>
            <a:ext cx="4582692" cy="0"/>
          </a:xfrm>
          <a:prstGeom prst="straightConnector1">
            <a:avLst/>
          </a:prstGeom>
          <a:noFill/>
          <a:ln cap="flat" cmpd="sng" w="9525">
            <a:solidFill>
              <a:srgbClr val="295C6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14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" name="Google Shape;1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map (Mali)">
  <p:cSld name="Layout with map (Mali)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0" y="0"/>
            <a:ext cx="9144000" cy="2540000"/>
          </a:xfrm>
          <a:prstGeom prst="rect">
            <a:avLst/>
          </a:prstGeom>
          <a:solidFill>
            <a:srgbClr val="295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tershed_World_Map_Mali.png" id="127" name="Google Shape;127;p15"/>
          <p:cNvPicPr preferRelativeResize="0"/>
          <p:nvPr/>
        </p:nvPicPr>
        <p:blipFill rotWithShape="1">
          <a:blip r:embed="rId2">
            <a:alphaModFix/>
          </a:blip>
          <a:srcRect b="14314" l="-4839" r="14728" t="41389"/>
          <a:stretch/>
        </p:blipFill>
        <p:spPr>
          <a:xfrm>
            <a:off x="904299" y="0"/>
            <a:ext cx="8239701" cy="255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359999" y="1162537"/>
            <a:ext cx="4571997" cy="499207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5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15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C6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5C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5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5"/>
          <p:cNvSpPr txBox="1"/>
          <p:nvPr>
            <p:ph idx="3" type="body"/>
          </p:nvPr>
        </p:nvSpPr>
        <p:spPr>
          <a:xfrm>
            <a:off x="468313" y="3107103"/>
            <a:ext cx="4964112" cy="29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4" name="Google Shape;134;p15"/>
          <p:cNvCxnSpPr/>
          <p:nvPr/>
        </p:nvCxnSpPr>
        <p:spPr>
          <a:xfrm>
            <a:off x="468000" y="1611930"/>
            <a:ext cx="4582692" cy="0"/>
          </a:xfrm>
          <a:prstGeom prst="straightConnector1">
            <a:avLst/>
          </a:prstGeom>
          <a:noFill/>
          <a:ln cap="flat" cmpd="sng" w="9525">
            <a:solidFill>
              <a:srgbClr val="295C6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5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plain header">
  <p:cSld name="Layout with plain 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>
            <a:off x="0" y="0"/>
            <a:ext cx="9144000" cy="2540000"/>
          </a:xfrm>
          <a:prstGeom prst="rect">
            <a:avLst/>
          </a:prstGeom>
          <a:solidFill>
            <a:srgbClr val="295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359999" y="1162537"/>
            <a:ext cx="4571997" cy="499207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16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16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16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C6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5C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6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6"/>
          <p:cNvSpPr txBox="1"/>
          <p:nvPr>
            <p:ph idx="3" type="body"/>
          </p:nvPr>
        </p:nvSpPr>
        <p:spPr>
          <a:xfrm>
            <a:off x="468313" y="3107103"/>
            <a:ext cx="4964112" cy="29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5" name="Google Shape;145;p16"/>
          <p:cNvCxnSpPr/>
          <p:nvPr/>
        </p:nvCxnSpPr>
        <p:spPr>
          <a:xfrm>
            <a:off x="468000" y="1611930"/>
            <a:ext cx="4582692" cy="0"/>
          </a:xfrm>
          <a:prstGeom prst="straightConnector1">
            <a:avLst/>
          </a:prstGeom>
          <a:noFill/>
          <a:ln cap="flat" cmpd="sng" w="9525">
            <a:solidFill>
              <a:srgbClr val="295C6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16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two columns">
  <p:cSld name="Layout with two 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7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17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17"/>
          <p:cNvSpPr txBox="1"/>
          <p:nvPr>
            <p:ph idx="2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17"/>
          <p:cNvSpPr txBox="1"/>
          <p:nvPr>
            <p:ph idx="3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Google Shape;155;p17"/>
          <p:cNvCxnSpPr/>
          <p:nvPr/>
        </p:nvCxnSpPr>
        <p:spPr>
          <a:xfrm>
            <a:off x="468000" y="1611930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17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17"/>
          <p:cNvSpPr txBox="1"/>
          <p:nvPr>
            <p:ph idx="5" type="body"/>
          </p:nvPr>
        </p:nvSpPr>
        <p:spPr>
          <a:xfrm>
            <a:off x="4039944" y="259733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7"/>
          <p:cNvSpPr txBox="1"/>
          <p:nvPr>
            <p:ph idx="6" type="body"/>
          </p:nvPr>
        </p:nvSpPr>
        <p:spPr>
          <a:xfrm>
            <a:off x="4039944" y="289517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picture">
  <p:cSld name="Layout with pictur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8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18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8"/>
          <p:cNvSpPr txBox="1"/>
          <p:nvPr>
            <p:ph idx="2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8"/>
          <p:cNvSpPr txBox="1"/>
          <p:nvPr>
            <p:ph idx="3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6" name="Google Shape;166;p18"/>
          <p:cNvCxnSpPr/>
          <p:nvPr/>
        </p:nvCxnSpPr>
        <p:spPr>
          <a:xfrm>
            <a:off x="468000" y="1611930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18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8"/>
          <p:cNvSpPr/>
          <p:nvPr>
            <p:ph idx="5" type="pic"/>
          </p:nvPr>
        </p:nvSpPr>
        <p:spPr>
          <a:xfrm>
            <a:off x="4005506" y="2891692"/>
            <a:ext cx="4005262" cy="3116385"/>
          </a:xfrm>
          <a:prstGeom prst="rect">
            <a:avLst/>
          </a:prstGeom>
          <a:solidFill>
            <a:srgbClr val="E3ECE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full picture">
  <p:cSld name="Layout with full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/>
          <p:nvPr/>
        </p:nvSpPr>
        <p:spPr>
          <a:xfrm>
            <a:off x="359999" y="1162537"/>
            <a:ext cx="4571997" cy="4992077"/>
          </a:xfrm>
          <a:prstGeom prst="rect">
            <a:avLst/>
          </a:prstGeom>
          <a:solidFill>
            <a:srgbClr val="FFFFFE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>
            <p:ph type="title"/>
          </p:nvPr>
        </p:nvSpPr>
        <p:spPr>
          <a:xfrm>
            <a:off x="467999" y="1726547"/>
            <a:ext cx="3898847" cy="8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9"/>
          <p:cNvSpPr txBox="1"/>
          <p:nvPr>
            <p:ph idx="2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9"/>
          <p:cNvSpPr txBox="1"/>
          <p:nvPr>
            <p:ph idx="3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9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full colour background">
  <p:cSld name="Layout with full colour background">
    <p:bg>
      <p:bgPr>
        <a:solidFill>
          <a:srgbClr val="295C6C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0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20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0"/>
          <p:cNvSpPr txBox="1"/>
          <p:nvPr>
            <p:ph idx="2" type="body"/>
          </p:nvPr>
        </p:nvSpPr>
        <p:spPr>
          <a:xfrm>
            <a:off x="468313" y="2593853"/>
            <a:ext cx="7542456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20"/>
          <p:cNvSpPr txBox="1"/>
          <p:nvPr>
            <p:ph idx="3" type="body"/>
          </p:nvPr>
        </p:nvSpPr>
        <p:spPr>
          <a:xfrm>
            <a:off x="468313" y="2891692"/>
            <a:ext cx="6975841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FFFFFE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rgbClr val="FFFFFE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FFFFFE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4" name="Google Shape;184;p20"/>
          <p:cNvCxnSpPr/>
          <p:nvPr/>
        </p:nvCxnSpPr>
        <p:spPr>
          <a:xfrm>
            <a:off x="468000" y="1611930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p20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slide">
  <p:cSld name="Section title slide">
    <p:bg>
      <p:bgPr>
        <a:solidFill>
          <a:schemeClr val="dk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tershed_World_Map_Ethopia.png" id="187" name="Google Shape;187;p2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77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468000"/>
            <a:ext cx="3743999" cy="156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/>
          <p:nvPr/>
        </p:nvSpPr>
        <p:spPr>
          <a:xfrm>
            <a:off x="359999" y="5080000"/>
            <a:ext cx="4248000" cy="177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 txBox="1"/>
          <p:nvPr>
            <p:ph type="title"/>
          </p:nvPr>
        </p:nvSpPr>
        <p:spPr>
          <a:xfrm>
            <a:off x="468000" y="5203215"/>
            <a:ext cx="3908615" cy="746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468000" y="6066449"/>
            <a:ext cx="3517900" cy="361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47775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01477 Wetlands_Powerpoint_slide15_RGB_HR2_p3.png"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54500"/>
            <a:ext cx="9144000" cy="26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ctrTitle"/>
          </p:nvPr>
        </p:nvSpPr>
        <p:spPr>
          <a:xfrm>
            <a:off x="457200" y="2760394"/>
            <a:ext cx="8229600" cy="1089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1" i="0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457200" y="4714875"/>
            <a:ext cx="8229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ABC6"/>
              </a:buClr>
              <a:buSzPts val="2800"/>
              <a:buNone/>
              <a:defRPr>
                <a:solidFill>
                  <a:srgbClr val="88ABC6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ABC6"/>
              </a:buClr>
              <a:buSzPts val="2400"/>
              <a:buNone/>
              <a:defRPr>
                <a:solidFill>
                  <a:srgbClr val="88ABC6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457200" y="5051425"/>
            <a:ext cx="8229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layout (Kenya)">
  <p:cSld name="Map layout (Kenya)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2"/>
          <p:cNvGrpSpPr/>
          <p:nvPr/>
        </p:nvGrpSpPr>
        <p:grpSpPr>
          <a:xfrm>
            <a:off x="0" y="-16949"/>
            <a:ext cx="9144000" cy="6156325"/>
            <a:chOff x="0" y="-16949"/>
            <a:chExt cx="9144000" cy="6156325"/>
          </a:xfrm>
        </p:grpSpPr>
        <p:grpSp>
          <p:nvGrpSpPr>
            <p:cNvPr id="194" name="Google Shape;194;p22"/>
            <p:cNvGrpSpPr/>
            <p:nvPr/>
          </p:nvGrpSpPr>
          <p:grpSpPr>
            <a:xfrm>
              <a:off x="3457575" y="-16949"/>
              <a:ext cx="5686425" cy="5870575"/>
              <a:chOff x="2178" y="221"/>
              <a:chExt cx="3582" cy="3698"/>
            </a:xfrm>
          </p:grpSpPr>
          <p:sp>
            <p:nvSpPr>
              <p:cNvPr id="195" name="Google Shape;195;p22"/>
              <p:cNvSpPr/>
              <p:nvPr/>
            </p:nvSpPr>
            <p:spPr>
              <a:xfrm>
                <a:off x="3570" y="227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22"/>
              <p:cNvSpPr/>
              <p:nvPr/>
            </p:nvSpPr>
            <p:spPr>
              <a:xfrm>
                <a:off x="2178" y="221"/>
                <a:ext cx="42" cy="12"/>
              </a:xfrm>
              <a:custGeom>
                <a:rect b="b" l="l" r="r" t="t"/>
                <a:pathLst>
                  <a:path extrusionOk="0" h="12" w="4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2"/>
              <p:cNvSpPr/>
              <p:nvPr/>
            </p:nvSpPr>
            <p:spPr>
              <a:xfrm>
                <a:off x="2226" y="227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2"/>
              <p:cNvSpPr/>
              <p:nvPr/>
            </p:nvSpPr>
            <p:spPr>
              <a:xfrm>
                <a:off x="3858" y="815"/>
                <a:ext cx="24" cy="30"/>
              </a:xfrm>
              <a:custGeom>
                <a:rect b="b" l="l" r="r" t="t"/>
                <a:pathLst>
                  <a:path extrusionOk="0" h="5" w="4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2"/>
              <p:cNvSpPr/>
              <p:nvPr/>
            </p:nvSpPr>
            <p:spPr>
              <a:xfrm>
                <a:off x="5076" y="629"/>
                <a:ext cx="120" cy="108"/>
              </a:xfrm>
              <a:custGeom>
                <a:rect b="b" l="l" r="r" t="t"/>
                <a:pathLst>
                  <a:path extrusionOk="0" h="108" w="120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2"/>
              <p:cNvSpPr/>
              <p:nvPr/>
            </p:nvSpPr>
            <p:spPr>
              <a:xfrm>
                <a:off x="5052" y="773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2"/>
              <p:cNvSpPr/>
              <p:nvPr/>
            </p:nvSpPr>
            <p:spPr>
              <a:xfrm>
                <a:off x="3930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2"/>
              <p:cNvSpPr/>
              <p:nvPr/>
            </p:nvSpPr>
            <p:spPr>
              <a:xfrm>
                <a:off x="5142" y="761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2"/>
              <p:cNvSpPr/>
              <p:nvPr/>
            </p:nvSpPr>
            <p:spPr>
              <a:xfrm>
                <a:off x="3978" y="875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22"/>
              <p:cNvSpPr/>
              <p:nvPr/>
            </p:nvSpPr>
            <p:spPr>
              <a:xfrm>
                <a:off x="5130" y="791"/>
                <a:ext cx="72" cy="48"/>
              </a:xfrm>
              <a:custGeom>
                <a:rect b="b" l="l" r="r" t="t"/>
                <a:pathLst>
                  <a:path extrusionOk="0" h="48" w="72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2"/>
              <p:cNvSpPr/>
              <p:nvPr/>
            </p:nvSpPr>
            <p:spPr>
              <a:xfrm>
                <a:off x="3528" y="94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22"/>
              <p:cNvSpPr/>
              <p:nvPr/>
            </p:nvSpPr>
            <p:spPr>
              <a:xfrm>
                <a:off x="5166" y="635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>
                <a:off x="5250" y="677"/>
                <a:ext cx="96" cy="60"/>
              </a:xfrm>
              <a:custGeom>
                <a:rect b="b" l="l" r="r" t="t"/>
                <a:pathLst>
                  <a:path extrusionOk="0" h="60" w="96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2"/>
              <p:cNvSpPr/>
              <p:nvPr/>
            </p:nvSpPr>
            <p:spPr>
              <a:xfrm>
                <a:off x="4242" y="275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4386" y="347"/>
                <a:ext cx="120" cy="138"/>
              </a:xfrm>
              <a:custGeom>
                <a:rect b="b" l="l" r="r" t="t"/>
                <a:pathLst>
                  <a:path extrusionOk="0" h="138" w="120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3498" y="269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4272" y="263"/>
                <a:ext cx="132" cy="144"/>
              </a:xfrm>
              <a:custGeom>
                <a:rect b="b" l="l" r="r" t="t"/>
                <a:pathLst>
                  <a:path extrusionOk="0" h="144" w="132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>
                <a:off x="3450" y="105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>
                <a:off x="4068" y="677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4014" y="845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2"/>
              <p:cNvSpPr/>
              <p:nvPr/>
            </p:nvSpPr>
            <p:spPr>
              <a:xfrm>
                <a:off x="4314" y="551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>
                <a:off x="4524" y="461"/>
                <a:ext cx="18" cy="18"/>
              </a:xfrm>
              <a:custGeom>
                <a:rect b="b" l="l" r="r" t="t"/>
                <a:pathLst>
                  <a:path extrusionOk="0" h="3" w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3642" y="995"/>
                <a:ext cx="36" cy="43"/>
              </a:xfrm>
              <a:custGeom>
                <a:rect b="b" l="l" r="r" t="t"/>
                <a:pathLst>
                  <a:path extrusionOk="0" h="43" w="36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>
                <a:off x="5052" y="653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2"/>
              <p:cNvSpPr/>
              <p:nvPr/>
            </p:nvSpPr>
            <p:spPr>
              <a:xfrm>
                <a:off x="3606" y="25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3546" y="251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>
                <a:off x="3552" y="563"/>
                <a:ext cx="282" cy="270"/>
              </a:xfrm>
              <a:custGeom>
                <a:rect b="b" l="l" r="r" t="t"/>
                <a:pathLst>
                  <a:path extrusionOk="0" h="270" w="282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>
                <a:off x="4320" y="617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3516" y="821"/>
                <a:ext cx="108" cy="162"/>
              </a:xfrm>
              <a:custGeom>
                <a:rect b="b" l="l" r="r" t="t"/>
                <a:pathLst>
                  <a:path extrusionOk="0" h="162" w="108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4206" y="53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2"/>
              <p:cNvSpPr/>
              <p:nvPr/>
            </p:nvSpPr>
            <p:spPr>
              <a:xfrm>
                <a:off x="3072" y="503"/>
                <a:ext cx="2688" cy="1519"/>
              </a:xfrm>
              <a:custGeom>
                <a:rect b="b" l="l" r="r" t="t"/>
                <a:pathLst>
                  <a:path extrusionOk="0" h="253" w="448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>
                <a:off x="5406" y="180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>
                <a:off x="5730" y="1704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5166" y="1662"/>
                <a:ext cx="54" cy="240"/>
              </a:xfrm>
              <a:custGeom>
                <a:rect b="b" l="l" r="r" t="t"/>
                <a:pathLst>
                  <a:path extrusionOk="0" h="240" w="54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5124" y="875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2"/>
              <p:cNvSpPr/>
              <p:nvPr/>
            </p:nvSpPr>
            <p:spPr>
              <a:xfrm>
                <a:off x="5562" y="1494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2"/>
              <p:cNvSpPr/>
              <p:nvPr/>
            </p:nvSpPr>
            <p:spPr>
              <a:xfrm>
                <a:off x="3408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2"/>
              <p:cNvSpPr/>
              <p:nvPr/>
            </p:nvSpPr>
            <p:spPr>
              <a:xfrm>
                <a:off x="5418" y="177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2"/>
              <p:cNvSpPr/>
              <p:nvPr/>
            </p:nvSpPr>
            <p:spPr>
              <a:xfrm>
                <a:off x="5610" y="163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2"/>
              <p:cNvSpPr/>
              <p:nvPr/>
            </p:nvSpPr>
            <p:spPr>
              <a:xfrm>
                <a:off x="3684" y="233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3570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>
                <a:off x="4620" y="74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2"/>
              <p:cNvSpPr/>
              <p:nvPr/>
            </p:nvSpPr>
            <p:spPr>
              <a:xfrm>
                <a:off x="4272" y="233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2"/>
              <p:cNvSpPr/>
              <p:nvPr/>
            </p:nvSpPr>
            <p:spPr>
              <a:xfrm>
                <a:off x="3444" y="233"/>
                <a:ext cx="60" cy="48"/>
              </a:xfrm>
              <a:custGeom>
                <a:rect b="b" l="l" r="r" t="t"/>
                <a:pathLst>
                  <a:path extrusionOk="0" h="8" w="10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2"/>
              <p:cNvSpPr/>
              <p:nvPr/>
            </p:nvSpPr>
            <p:spPr>
              <a:xfrm>
                <a:off x="3576" y="325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2"/>
              <p:cNvSpPr/>
              <p:nvPr/>
            </p:nvSpPr>
            <p:spPr>
              <a:xfrm>
                <a:off x="3618" y="322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2"/>
              <p:cNvSpPr/>
              <p:nvPr/>
            </p:nvSpPr>
            <p:spPr>
              <a:xfrm>
                <a:off x="3828" y="3901"/>
                <a:ext cx="30" cy="18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2"/>
              <p:cNvSpPr/>
              <p:nvPr/>
            </p:nvSpPr>
            <p:spPr>
              <a:xfrm>
                <a:off x="3828" y="3889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2"/>
              <p:cNvSpPr/>
              <p:nvPr/>
            </p:nvSpPr>
            <p:spPr>
              <a:xfrm>
                <a:off x="5568" y="3241"/>
                <a:ext cx="60" cy="42"/>
              </a:xfrm>
              <a:custGeom>
                <a:rect b="b" l="l" r="r" t="t"/>
                <a:pathLst>
                  <a:path extrusionOk="0" h="42" w="60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2"/>
              <p:cNvSpPr/>
              <p:nvPr/>
            </p:nvSpPr>
            <p:spPr>
              <a:xfrm>
                <a:off x="5406" y="295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22"/>
              <p:cNvSpPr/>
              <p:nvPr/>
            </p:nvSpPr>
            <p:spPr>
              <a:xfrm>
                <a:off x="5514" y="3018"/>
                <a:ext cx="18" cy="19"/>
              </a:xfrm>
              <a:custGeom>
                <a:rect b="b" l="l" r="r" t="t"/>
                <a:pathLst>
                  <a:path extrusionOk="0" h="19" w="18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22"/>
              <p:cNvSpPr/>
              <p:nvPr/>
            </p:nvSpPr>
            <p:spPr>
              <a:xfrm>
                <a:off x="5436" y="298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2"/>
              <p:cNvSpPr/>
              <p:nvPr/>
            </p:nvSpPr>
            <p:spPr>
              <a:xfrm>
                <a:off x="5478" y="30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2"/>
              <p:cNvSpPr/>
              <p:nvPr/>
            </p:nvSpPr>
            <p:spPr>
              <a:xfrm>
                <a:off x="5616" y="313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2"/>
              <p:cNvSpPr/>
              <p:nvPr/>
            </p:nvSpPr>
            <p:spPr>
              <a:xfrm>
                <a:off x="5634" y="3157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2"/>
              <p:cNvSpPr/>
              <p:nvPr/>
            </p:nvSpPr>
            <p:spPr>
              <a:xfrm>
                <a:off x="5526" y="3049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2"/>
              <p:cNvSpPr/>
              <p:nvPr/>
            </p:nvSpPr>
            <p:spPr>
              <a:xfrm>
                <a:off x="5496" y="3030"/>
                <a:ext cx="24" cy="13"/>
              </a:xfrm>
              <a:custGeom>
                <a:rect b="b" l="l" r="r" t="t"/>
                <a:pathLst>
                  <a:path extrusionOk="0" h="13" w="24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2"/>
              <p:cNvSpPr/>
              <p:nvPr/>
            </p:nvSpPr>
            <p:spPr>
              <a:xfrm>
                <a:off x="4854" y="3012"/>
                <a:ext cx="42" cy="25"/>
              </a:xfrm>
              <a:custGeom>
                <a:rect b="b" l="l" r="r" t="t"/>
                <a:pathLst>
                  <a:path extrusionOk="0" h="25" w="42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2"/>
              <p:cNvSpPr/>
              <p:nvPr/>
            </p:nvSpPr>
            <p:spPr>
              <a:xfrm>
                <a:off x="4908" y="234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2"/>
              <p:cNvSpPr/>
              <p:nvPr/>
            </p:nvSpPr>
            <p:spPr>
              <a:xfrm>
                <a:off x="4974" y="2022"/>
                <a:ext cx="204" cy="186"/>
              </a:xfrm>
              <a:custGeom>
                <a:rect b="b" l="l" r="r" t="t"/>
                <a:pathLst>
                  <a:path extrusionOk="0" h="186" w="204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2"/>
              <p:cNvSpPr/>
              <p:nvPr/>
            </p:nvSpPr>
            <p:spPr>
              <a:xfrm>
                <a:off x="5130" y="1914"/>
                <a:ext cx="114" cy="102"/>
              </a:xfrm>
              <a:custGeom>
                <a:rect b="b" l="l" r="r" t="t"/>
                <a:pathLst>
                  <a:path extrusionOk="0" h="102" w="114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4992" y="2190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2"/>
              <p:cNvSpPr/>
              <p:nvPr/>
            </p:nvSpPr>
            <p:spPr>
              <a:xfrm>
                <a:off x="5238" y="193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2"/>
              <p:cNvSpPr/>
              <p:nvPr/>
            </p:nvSpPr>
            <p:spPr>
              <a:xfrm>
                <a:off x="4878" y="220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4944" y="2196"/>
                <a:ext cx="48" cy="60"/>
              </a:xfrm>
              <a:custGeom>
                <a:rect b="b" l="l" r="r" t="t"/>
                <a:pathLst>
                  <a:path extrusionOk="0" h="60" w="48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2"/>
              <p:cNvSpPr/>
              <p:nvPr/>
            </p:nvSpPr>
            <p:spPr>
              <a:xfrm>
                <a:off x="5316" y="189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2"/>
              <p:cNvSpPr/>
              <p:nvPr/>
            </p:nvSpPr>
            <p:spPr>
              <a:xfrm>
                <a:off x="5268" y="1914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5352" y="186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4848" y="262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4848" y="264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>
                <a:off x="4824" y="262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4812" y="26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2"/>
              <p:cNvSpPr/>
              <p:nvPr/>
            </p:nvSpPr>
            <p:spPr>
              <a:xfrm>
                <a:off x="4710" y="2646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2"/>
              <p:cNvSpPr/>
              <p:nvPr/>
            </p:nvSpPr>
            <p:spPr>
              <a:xfrm>
                <a:off x="4836" y="267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2"/>
              <p:cNvSpPr/>
              <p:nvPr/>
            </p:nvSpPr>
            <p:spPr>
              <a:xfrm>
                <a:off x="4764" y="2508"/>
                <a:ext cx="78" cy="114"/>
              </a:xfrm>
              <a:custGeom>
                <a:rect b="b" l="l" r="r" t="t"/>
                <a:pathLst>
                  <a:path extrusionOk="0" h="114" w="78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2"/>
              <p:cNvSpPr/>
              <p:nvPr/>
            </p:nvSpPr>
            <p:spPr>
              <a:xfrm>
                <a:off x="4770" y="2610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2"/>
              <p:cNvSpPr/>
              <p:nvPr/>
            </p:nvSpPr>
            <p:spPr>
              <a:xfrm>
                <a:off x="4800" y="2640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2"/>
              <p:cNvSpPr/>
              <p:nvPr/>
            </p:nvSpPr>
            <p:spPr>
              <a:xfrm>
                <a:off x="4800" y="261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2"/>
              <p:cNvSpPr/>
              <p:nvPr/>
            </p:nvSpPr>
            <p:spPr>
              <a:xfrm>
                <a:off x="4830" y="2646"/>
                <a:ext cx="12" cy="36"/>
              </a:xfrm>
              <a:custGeom>
                <a:rect b="b" l="l" r="r" t="t"/>
                <a:pathLst>
                  <a:path extrusionOk="0" h="6" w="2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2"/>
              <p:cNvSpPr/>
              <p:nvPr/>
            </p:nvSpPr>
            <p:spPr>
              <a:xfrm>
                <a:off x="4800" y="2676"/>
                <a:ext cx="90" cy="78"/>
              </a:xfrm>
              <a:custGeom>
                <a:rect b="b" l="l" r="r" t="t"/>
                <a:pathLst>
                  <a:path extrusionOk="0" h="78" w="90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2"/>
              <p:cNvSpPr/>
              <p:nvPr/>
            </p:nvSpPr>
            <p:spPr>
              <a:xfrm>
                <a:off x="5154" y="2904"/>
                <a:ext cx="180" cy="157"/>
              </a:xfrm>
              <a:custGeom>
                <a:rect b="b" l="l" r="r" t="t"/>
                <a:pathLst>
                  <a:path extrusionOk="0" h="157" w="180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2"/>
              <p:cNvSpPr/>
              <p:nvPr/>
            </p:nvSpPr>
            <p:spPr>
              <a:xfrm>
                <a:off x="5328" y="3030"/>
                <a:ext cx="6" cy="13"/>
              </a:xfrm>
              <a:custGeom>
                <a:rect b="b" l="l" r="r" t="t"/>
                <a:pathLst>
                  <a:path extrusionOk="0" h="13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2"/>
              <p:cNvSpPr/>
              <p:nvPr/>
            </p:nvSpPr>
            <p:spPr>
              <a:xfrm>
                <a:off x="5346" y="291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22"/>
              <p:cNvSpPr/>
              <p:nvPr/>
            </p:nvSpPr>
            <p:spPr>
              <a:xfrm>
                <a:off x="5292" y="2934"/>
                <a:ext cx="66" cy="42"/>
              </a:xfrm>
              <a:custGeom>
                <a:rect b="b" l="l" r="r" t="t"/>
                <a:pathLst>
                  <a:path extrusionOk="0" h="42" w="66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2"/>
              <p:cNvSpPr/>
              <p:nvPr/>
            </p:nvSpPr>
            <p:spPr>
              <a:xfrm>
                <a:off x="5052" y="289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2"/>
              <p:cNvSpPr/>
              <p:nvPr/>
            </p:nvSpPr>
            <p:spPr>
              <a:xfrm>
                <a:off x="4944" y="28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22"/>
              <p:cNvSpPr/>
              <p:nvPr/>
            </p:nvSpPr>
            <p:spPr>
              <a:xfrm>
                <a:off x="4914" y="29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4908" y="29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2"/>
              <p:cNvSpPr/>
              <p:nvPr/>
            </p:nvSpPr>
            <p:spPr>
              <a:xfrm>
                <a:off x="4902" y="2832"/>
                <a:ext cx="24" cy="42"/>
              </a:xfrm>
              <a:custGeom>
                <a:rect b="b" l="l" r="r" t="t"/>
                <a:pathLst>
                  <a:path extrusionOk="0" h="7" w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2"/>
              <p:cNvSpPr/>
              <p:nvPr/>
            </p:nvSpPr>
            <p:spPr>
              <a:xfrm>
                <a:off x="5046" y="286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2"/>
              <p:cNvSpPr/>
              <p:nvPr/>
            </p:nvSpPr>
            <p:spPr>
              <a:xfrm>
                <a:off x="4902" y="288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2"/>
              <p:cNvSpPr/>
              <p:nvPr/>
            </p:nvSpPr>
            <p:spPr>
              <a:xfrm>
                <a:off x="4968" y="2862"/>
                <a:ext cx="186" cy="162"/>
              </a:xfrm>
              <a:custGeom>
                <a:rect b="b" l="l" r="r" t="t"/>
                <a:pathLst>
                  <a:path extrusionOk="0" h="162" w="186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22"/>
              <p:cNvSpPr/>
              <p:nvPr/>
            </p:nvSpPr>
            <p:spPr>
              <a:xfrm>
                <a:off x="5028" y="295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22"/>
              <p:cNvSpPr/>
              <p:nvPr/>
            </p:nvSpPr>
            <p:spPr>
              <a:xfrm>
                <a:off x="4974" y="298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2"/>
              <p:cNvSpPr/>
              <p:nvPr/>
            </p:nvSpPr>
            <p:spPr>
              <a:xfrm>
                <a:off x="4956" y="285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2"/>
              <p:cNvSpPr/>
              <p:nvPr/>
            </p:nvSpPr>
            <p:spPr>
              <a:xfrm>
                <a:off x="5028" y="297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22"/>
              <p:cNvSpPr/>
              <p:nvPr/>
            </p:nvSpPr>
            <p:spPr>
              <a:xfrm>
                <a:off x="4872" y="299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2"/>
              <p:cNvSpPr/>
              <p:nvPr/>
            </p:nvSpPr>
            <p:spPr>
              <a:xfrm>
                <a:off x="4842" y="301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2"/>
              <p:cNvSpPr/>
              <p:nvPr/>
            </p:nvSpPr>
            <p:spPr>
              <a:xfrm>
                <a:off x="4830" y="3024"/>
                <a:ext cx="30" cy="25"/>
              </a:xfrm>
              <a:custGeom>
                <a:rect b="b" l="l" r="r" t="t"/>
                <a:pathLst>
                  <a:path extrusionOk="0" h="25" w="30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22"/>
              <p:cNvSpPr/>
              <p:nvPr/>
            </p:nvSpPr>
            <p:spPr>
              <a:xfrm>
                <a:off x="4920" y="28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>
                <a:off x="4824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2"/>
              <p:cNvSpPr/>
              <p:nvPr/>
            </p:nvSpPr>
            <p:spPr>
              <a:xfrm>
                <a:off x="4872" y="2916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2"/>
              <p:cNvSpPr/>
              <p:nvPr/>
            </p:nvSpPr>
            <p:spPr>
              <a:xfrm>
                <a:off x="4848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2"/>
              <p:cNvSpPr/>
              <p:nvPr/>
            </p:nvSpPr>
            <p:spPr>
              <a:xfrm>
                <a:off x="4848" y="2892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2"/>
              <p:cNvSpPr/>
              <p:nvPr/>
            </p:nvSpPr>
            <p:spPr>
              <a:xfrm>
                <a:off x="4824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2"/>
              <p:cNvSpPr/>
              <p:nvPr/>
            </p:nvSpPr>
            <p:spPr>
              <a:xfrm>
                <a:off x="4818" y="3055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2"/>
              <p:cNvSpPr/>
              <p:nvPr/>
            </p:nvSpPr>
            <p:spPr>
              <a:xfrm>
                <a:off x="4746" y="3030"/>
                <a:ext cx="36" cy="19"/>
              </a:xfrm>
              <a:custGeom>
                <a:rect b="b" l="l" r="r" t="t"/>
                <a:pathLst>
                  <a:path extrusionOk="0" h="19" w="36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2"/>
              <p:cNvSpPr/>
              <p:nvPr/>
            </p:nvSpPr>
            <p:spPr>
              <a:xfrm>
                <a:off x="4902" y="282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22"/>
              <p:cNvSpPr/>
              <p:nvPr/>
            </p:nvSpPr>
            <p:spPr>
              <a:xfrm>
                <a:off x="4704" y="3006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2"/>
              <p:cNvSpPr/>
              <p:nvPr/>
            </p:nvSpPr>
            <p:spPr>
              <a:xfrm>
                <a:off x="4812" y="294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2"/>
              <p:cNvSpPr/>
              <p:nvPr/>
            </p:nvSpPr>
            <p:spPr>
              <a:xfrm>
                <a:off x="4764" y="3006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2"/>
              <p:cNvSpPr/>
              <p:nvPr/>
            </p:nvSpPr>
            <p:spPr>
              <a:xfrm>
                <a:off x="4806" y="2946"/>
                <a:ext cx="6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2"/>
              <p:cNvSpPr/>
              <p:nvPr/>
            </p:nvSpPr>
            <p:spPr>
              <a:xfrm>
                <a:off x="4326" y="280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2"/>
              <p:cNvSpPr/>
              <p:nvPr/>
            </p:nvSpPr>
            <p:spPr>
              <a:xfrm>
                <a:off x="4482" y="28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2"/>
              <p:cNvSpPr/>
              <p:nvPr/>
            </p:nvSpPr>
            <p:spPr>
              <a:xfrm>
                <a:off x="4632" y="2988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2"/>
              <p:cNvSpPr/>
              <p:nvPr/>
            </p:nvSpPr>
            <p:spPr>
              <a:xfrm>
                <a:off x="4668" y="300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2"/>
              <p:cNvSpPr/>
              <p:nvPr/>
            </p:nvSpPr>
            <p:spPr>
              <a:xfrm>
                <a:off x="4494" y="288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2"/>
              <p:cNvSpPr/>
              <p:nvPr/>
            </p:nvSpPr>
            <p:spPr>
              <a:xfrm>
                <a:off x="4542" y="290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2"/>
              <p:cNvSpPr/>
              <p:nvPr/>
            </p:nvSpPr>
            <p:spPr>
              <a:xfrm>
                <a:off x="4692" y="301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2"/>
              <p:cNvSpPr/>
              <p:nvPr/>
            </p:nvSpPr>
            <p:spPr>
              <a:xfrm>
                <a:off x="4746" y="2826"/>
                <a:ext cx="114" cy="138"/>
              </a:xfrm>
              <a:custGeom>
                <a:rect b="b" l="l" r="r" t="t"/>
                <a:pathLst>
                  <a:path extrusionOk="0" h="138" w="114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2"/>
              <p:cNvSpPr/>
              <p:nvPr/>
            </p:nvSpPr>
            <p:spPr>
              <a:xfrm>
                <a:off x="4818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2"/>
              <p:cNvSpPr/>
              <p:nvPr/>
            </p:nvSpPr>
            <p:spPr>
              <a:xfrm>
                <a:off x="4566" y="2772"/>
                <a:ext cx="180" cy="162"/>
              </a:xfrm>
              <a:custGeom>
                <a:rect b="b" l="l" r="r" t="t"/>
                <a:pathLst>
                  <a:path extrusionOk="0" h="162" w="180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2"/>
              <p:cNvSpPr/>
              <p:nvPr/>
            </p:nvSpPr>
            <p:spPr>
              <a:xfrm>
                <a:off x="4314" y="2754"/>
                <a:ext cx="198" cy="210"/>
              </a:xfrm>
              <a:custGeom>
                <a:rect b="b" l="l" r="r" t="t"/>
                <a:pathLst>
                  <a:path extrusionOk="0" h="210" w="198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22"/>
              <p:cNvSpPr/>
              <p:nvPr/>
            </p:nvSpPr>
            <p:spPr>
              <a:xfrm>
                <a:off x="4374" y="287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2"/>
              <p:cNvSpPr/>
              <p:nvPr/>
            </p:nvSpPr>
            <p:spPr>
              <a:xfrm>
                <a:off x="4350" y="2826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4428" y="282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4500" y="2970"/>
                <a:ext cx="162" cy="54"/>
              </a:xfrm>
              <a:custGeom>
                <a:rect b="b" l="l" r="r" t="t"/>
                <a:pathLst>
                  <a:path extrusionOk="0" h="54" w="162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2"/>
              <p:cNvSpPr/>
              <p:nvPr/>
            </p:nvSpPr>
            <p:spPr>
              <a:xfrm>
                <a:off x="4404" y="2736"/>
                <a:ext cx="72" cy="96"/>
              </a:xfrm>
              <a:custGeom>
                <a:rect b="b" l="l" r="r" t="t"/>
                <a:pathLst>
                  <a:path extrusionOk="0" h="96" w="72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2"/>
              <p:cNvSpPr/>
              <p:nvPr/>
            </p:nvSpPr>
            <p:spPr>
              <a:xfrm>
                <a:off x="4578" y="2730"/>
                <a:ext cx="174" cy="108"/>
              </a:xfrm>
              <a:custGeom>
                <a:rect b="b" l="l" r="r" t="t"/>
                <a:pathLst>
                  <a:path extrusionOk="0" h="108" w="174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2"/>
              <p:cNvSpPr/>
              <p:nvPr/>
            </p:nvSpPr>
            <p:spPr>
              <a:xfrm>
                <a:off x="4686" y="277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2"/>
              <p:cNvSpPr/>
              <p:nvPr/>
            </p:nvSpPr>
            <p:spPr>
              <a:xfrm>
                <a:off x="4620" y="28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2"/>
              <p:cNvSpPr/>
              <p:nvPr/>
            </p:nvSpPr>
            <p:spPr>
              <a:xfrm>
                <a:off x="4656" y="27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4668" y="27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2"/>
              <p:cNvSpPr/>
              <p:nvPr/>
            </p:nvSpPr>
            <p:spPr>
              <a:xfrm>
                <a:off x="4440" y="2418"/>
                <a:ext cx="126" cy="282"/>
              </a:xfrm>
              <a:custGeom>
                <a:rect b="b" l="l" r="r" t="t"/>
                <a:pathLst>
                  <a:path extrusionOk="0" h="47" w="21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2"/>
              <p:cNvSpPr/>
              <p:nvPr/>
            </p:nvSpPr>
            <p:spPr>
              <a:xfrm>
                <a:off x="4440" y="2586"/>
                <a:ext cx="102" cy="78"/>
              </a:xfrm>
              <a:custGeom>
                <a:rect b="b" l="l" r="r" t="t"/>
                <a:pathLst>
                  <a:path extrusionOk="0" h="13" w="17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2"/>
              <p:cNvSpPr/>
              <p:nvPr/>
            </p:nvSpPr>
            <p:spPr>
              <a:xfrm>
                <a:off x="4398" y="2430"/>
                <a:ext cx="138" cy="168"/>
              </a:xfrm>
              <a:custGeom>
                <a:rect b="b" l="l" r="r" t="t"/>
                <a:pathLst>
                  <a:path extrusionOk="0" h="168" w="13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4536" y="25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2"/>
              <p:cNvSpPr/>
              <p:nvPr/>
            </p:nvSpPr>
            <p:spPr>
              <a:xfrm>
                <a:off x="4440" y="243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2"/>
              <p:cNvSpPr/>
              <p:nvPr/>
            </p:nvSpPr>
            <p:spPr>
              <a:xfrm>
                <a:off x="4506" y="259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2"/>
              <p:cNvSpPr/>
              <p:nvPr/>
            </p:nvSpPr>
            <p:spPr>
              <a:xfrm>
                <a:off x="4512" y="2586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2"/>
              <p:cNvSpPr/>
              <p:nvPr/>
            </p:nvSpPr>
            <p:spPr>
              <a:xfrm>
                <a:off x="4878" y="2094"/>
                <a:ext cx="66" cy="90"/>
              </a:xfrm>
              <a:custGeom>
                <a:rect b="b" l="l" r="r" t="t"/>
                <a:pathLst>
                  <a:path extrusionOk="0" h="90" w="66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2"/>
              <p:cNvSpPr/>
              <p:nvPr/>
            </p:nvSpPr>
            <p:spPr>
              <a:xfrm>
                <a:off x="4848" y="1980"/>
                <a:ext cx="114" cy="132"/>
              </a:xfrm>
              <a:custGeom>
                <a:rect b="b" l="l" r="r" t="t"/>
                <a:pathLst>
                  <a:path extrusionOk="0" h="132" w="114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2"/>
              <p:cNvSpPr/>
              <p:nvPr/>
            </p:nvSpPr>
            <p:spPr>
              <a:xfrm>
                <a:off x="4356" y="2466"/>
                <a:ext cx="144" cy="180"/>
              </a:xfrm>
              <a:custGeom>
                <a:rect b="b" l="l" r="r" t="t"/>
                <a:pathLst>
                  <a:path extrusionOk="0" h="180" w="144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4368" y="2640"/>
                <a:ext cx="72" cy="114"/>
              </a:xfrm>
              <a:custGeom>
                <a:rect b="b" l="l" r="r" t="t"/>
                <a:pathLst>
                  <a:path extrusionOk="0" h="114" w="72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2"/>
              <p:cNvSpPr/>
              <p:nvPr/>
            </p:nvSpPr>
            <p:spPr>
              <a:xfrm>
                <a:off x="4422" y="274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2"/>
              <p:cNvSpPr/>
              <p:nvPr/>
            </p:nvSpPr>
            <p:spPr>
              <a:xfrm>
                <a:off x="4494" y="25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2"/>
              <p:cNvSpPr/>
              <p:nvPr/>
            </p:nvSpPr>
            <p:spPr>
              <a:xfrm>
                <a:off x="4398" y="24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4416" y="251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4494" y="256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4176" y="1722"/>
                <a:ext cx="582" cy="294"/>
              </a:xfrm>
              <a:custGeom>
                <a:rect b="b" l="l" r="r" t="t"/>
                <a:pathLst>
                  <a:path extrusionOk="0" h="294" w="582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4668" y="178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4362" y="172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4284" y="178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2"/>
              <p:cNvSpPr/>
              <p:nvPr/>
            </p:nvSpPr>
            <p:spPr>
              <a:xfrm>
                <a:off x="4470" y="1770"/>
                <a:ext cx="156" cy="48"/>
              </a:xfrm>
              <a:custGeom>
                <a:rect b="b" l="l" r="r" t="t"/>
                <a:pathLst>
                  <a:path extrusionOk="0" h="48" w="156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2"/>
              <p:cNvSpPr/>
              <p:nvPr/>
            </p:nvSpPr>
            <p:spPr>
              <a:xfrm>
                <a:off x="4182" y="180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4302" y="178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4764" y="2376"/>
                <a:ext cx="42" cy="66"/>
              </a:xfrm>
              <a:custGeom>
                <a:rect b="b" l="l" r="r" t="t"/>
                <a:pathLst>
                  <a:path extrusionOk="0" h="11" w="7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4554" y="2484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3918" y="1686"/>
                <a:ext cx="1122" cy="792"/>
              </a:xfrm>
              <a:custGeom>
                <a:rect b="b" l="l" r="r" t="t"/>
                <a:pathLst>
                  <a:path extrusionOk="0" h="792" w="112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2"/>
              <p:cNvSpPr/>
              <p:nvPr/>
            </p:nvSpPr>
            <p:spPr>
              <a:xfrm>
                <a:off x="4254" y="23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>
                <a:off x="5010" y="1866"/>
                <a:ext cx="24" cy="60"/>
              </a:xfrm>
              <a:custGeom>
                <a:rect b="b" l="l" r="r" t="t"/>
                <a:pathLst>
                  <a:path extrusionOk="0" h="60" w="24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477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4704" y="1788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830" y="1686"/>
                <a:ext cx="72" cy="102"/>
              </a:xfrm>
              <a:custGeom>
                <a:rect b="b" l="l" r="r" t="t"/>
                <a:pathLst>
                  <a:path extrusionOk="0" h="102" w="7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170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440" y="243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542" y="2454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488" y="24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422" y="24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428" y="243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40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878" y="201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854" y="203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22"/>
              <p:cNvSpPr/>
              <p:nvPr/>
            </p:nvSpPr>
            <p:spPr>
              <a:xfrm>
                <a:off x="4962" y="199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22"/>
              <p:cNvSpPr/>
              <p:nvPr/>
            </p:nvSpPr>
            <p:spPr>
              <a:xfrm>
                <a:off x="4344" y="1980"/>
                <a:ext cx="144" cy="36"/>
              </a:xfrm>
              <a:custGeom>
                <a:rect b="b" l="l" r="r" t="t"/>
                <a:pathLst>
                  <a:path extrusionOk="0" h="36" w="144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4176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4182" y="1818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4728" y="1884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4692" y="17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4692" y="184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4578" y="1944"/>
                <a:ext cx="42" cy="48"/>
              </a:xfrm>
              <a:custGeom>
                <a:rect b="b" l="l" r="r" t="t"/>
                <a:pathLst>
                  <a:path extrusionOk="0" h="48" w="42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2"/>
              <p:cNvSpPr/>
              <p:nvPr/>
            </p:nvSpPr>
            <p:spPr>
              <a:xfrm>
                <a:off x="4626" y="192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22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2"/>
              <p:cNvSpPr/>
              <p:nvPr/>
            </p:nvSpPr>
            <p:spPr>
              <a:xfrm>
                <a:off x="4260" y="2316"/>
                <a:ext cx="162" cy="354"/>
              </a:xfrm>
              <a:custGeom>
                <a:rect b="b" l="l" r="r" t="t"/>
                <a:pathLst>
                  <a:path extrusionOk="0" h="354" w="162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4356" y="249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4356" y="2514"/>
                <a:ext cx="42" cy="126"/>
              </a:xfrm>
              <a:custGeom>
                <a:rect b="b" l="l" r="r" t="t"/>
                <a:pathLst>
                  <a:path extrusionOk="0" h="126" w="42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4386" y="243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4422" y="24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4362" y="2376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4200" y="233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22"/>
              <p:cNvSpPr/>
              <p:nvPr/>
            </p:nvSpPr>
            <p:spPr>
              <a:xfrm>
                <a:off x="4200" y="2310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4038" y="2274"/>
                <a:ext cx="150" cy="78"/>
              </a:xfrm>
              <a:custGeom>
                <a:rect b="b" l="l" r="r" t="t"/>
                <a:pathLst>
                  <a:path extrusionOk="0" h="78" w="150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4116" y="22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4050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4152" y="2322"/>
                <a:ext cx="36" cy="0"/>
              </a:xfrm>
              <a:custGeom>
                <a:rect b="b" l="l" r="r" t="t"/>
                <a:pathLst>
                  <a:path extrusionOk="0" h="120000"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4092" y="22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4062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22"/>
            <p:cNvGrpSpPr/>
            <p:nvPr/>
          </p:nvGrpSpPr>
          <p:grpSpPr>
            <a:xfrm>
              <a:off x="4229100" y="1154626"/>
              <a:ext cx="2687638" cy="2840038"/>
              <a:chOff x="2664" y="959"/>
              <a:chExt cx="1693" cy="1789"/>
            </a:xfrm>
          </p:grpSpPr>
          <p:sp>
            <p:nvSpPr>
              <p:cNvPr id="396" name="Google Shape;396;p22"/>
              <p:cNvSpPr/>
              <p:nvPr/>
            </p:nvSpPr>
            <p:spPr>
              <a:xfrm>
                <a:off x="4182" y="2352"/>
                <a:ext cx="90" cy="108"/>
              </a:xfrm>
              <a:custGeom>
                <a:rect b="b" l="l" r="r" t="t"/>
                <a:pathLst>
                  <a:path extrusionOk="0" h="108" w="90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4266" y="243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026" y="2676"/>
                <a:ext cx="42" cy="72"/>
              </a:xfrm>
              <a:custGeom>
                <a:rect b="b" l="l" r="r" t="t"/>
                <a:pathLst>
                  <a:path extrusionOk="0" h="72" w="4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3816" y="2142"/>
                <a:ext cx="540" cy="564"/>
              </a:xfrm>
              <a:custGeom>
                <a:rect b="b" l="l" r="r" t="t"/>
                <a:pathLst>
                  <a:path extrusionOk="0" h="564" w="540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60" y="234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20" y="2160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60" y="23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050" y="22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002" y="214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3990" y="215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188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356" y="231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2"/>
              <p:cNvSpPr/>
              <p:nvPr/>
            </p:nvSpPr>
            <p:spPr>
              <a:xfrm>
                <a:off x="4308" y="2286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2"/>
              <p:cNvSpPr/>
              <p:nvPr/>
            </p:nvSpPr>
            <p:spPr>
              <a:xfrm>
                <a:off x="4272" y="240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4278" y="2358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4350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2"/>
              <p:cNvSpPr/>
              <p:nvPr/>
            </p:nvSpPr>
            <p:spPr>
              <a:xfrm>
                <a:off x="4254" y="232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4200" y="233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4254" y="232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4254" y="2322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22"/>
              <p:cNvSpPr/>
              <p:nvPr/>
            </p:nvSpPr>
            <p:spPr>
              <a:xfrm>
                <a:off x="4128" y="2346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4050" y="227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050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4236" y="24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4188" y="2352"/>
                <a:ext cx="66" cy="60"/>
              </a:xfrm>
              <a:custGeom>
                <a:rect b="b" l="l" r="r" t="t"/>
                <a:pathLst>
                  <a:path extrusionOk="0" h="60" w="66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2"/>
              <p:cNvSpPr/>
              <p:nvPr/>
            </p:nvSpPr>
            <p:spPr>
              <a:xfrm>
                <a:off x="4248" y="24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2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>
                <a:off x="3810" y="2022"/>
                <a:ext cx="132" cy="108"/>
              </a:xfrm>
              <a:custGeom>
                <a:rect b="b" l="l" r="r" t="t"/>
                <a:pathLst>
                  <a:path extrusionOk="0" h="108" w="132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3918" y="2088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3420" y="1626"/>
                <a:ext cx="750" cy="402"/>
              </a:xfrm>
              <a:custGeom>
                <a:rect b="b" l="l" r="r" t="t"/>
                <a:pathLst>
                  <a:path extrusionOk="0" h="67" w="125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3462" y="1740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3522" y="1740"/>
                <a:ext cx="84" cy="36"/>
              </a:xfrm>
              <a:custGeom>
                <a:rect b="b" l="l" r="r" t="t"/>
                <a:pathLst>
                  <a:path extrusionOk="0" h="36" w="84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3462" y="178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3630" y="1746"/>
                <a:ext cx="66" cy="30"/>
              </a:xfrm>
              <a:custGeom>
                <a:rect b="b" l="l" r="r" t="t"/>
                <a:pathLst>
                  <a:path extrusionOk="0" h="30" w="66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3948" y="1656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3690" y="1662"/>
                <a:ext cx="36" cy="6"/>
              </a:xfrm>
              <a:custGeom>
                <a:rect b="b" l="l" r="r" t="t"/>
                <a:pathLst>
                  <a:path extrusionOk="0" h="6" w="3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3696" y="168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3450" y="187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3666" y="171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3804" y="1626"/>
                <a:ext cx="48" cy="12"/>
              </a:xfrm>
              <a:custGeom>
                <a:rect b="b" l="l" r="r" t="t"/>
                <a:pathLst>
                  <a:path extrusionOk="0" h="12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4020" y="1728"/>
                <a:ext cx="150" cy="84"/>
              </a:xfrm>
              <a:custGeom>
                <a:rect b="b" l="l" r="r" t="t"/>
                <a:pathLst>
                  <a:path extrusionOk="0" h="84" w="150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3450" y="178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3978" y="167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3456" y="188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2"/>
              <p:cNvSpPr/>
              <p:nvPr/>
            </p:nvSpPr>
            <p:spPr>
              <a:xfrm>
                <a:off x="3882" y="166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3420" y="1824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4038" y="192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4044" y="1974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4104" y="1848"/>
                <a:ext cx="36" cy="24"/>
              </a:xfrm>
              <a:custGeom>
                <a:rect b="b" l="l" r="r" t="t"/>
                <a:pathLst>
                  <a:path extrusionOk="0" h="24" w="36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3840" y="1974"/>
                <a:ext cx="204" cy="96"/>
              </a:xfrm>
              <a:custGeom>
                <a:rect b="b" l="l" r="r" t="t"/>
                <a:pathLst>
                  <a:path extrusionOk="0" h="96" w="204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2"/>
              <p:cNvSpPr/>
              <p:nvPr/>
            </p:nvSpPr>
            <p:spPr>
              <a:xfrm>
                <a:off x="3918" y="204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2"/>
              <p:cNvSpPr/>
              <p:nvPr/>
            </p:nvSpPr>
            <p:spPr>
              <a:xfrm>
                <a:off x="3966" y="202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2"/>
              <p:cNvSpPr/>
              <p:nvPr/>
            </p:nvSpPr>
            <p:spPr>
              <a:xfrm>
                <a:off x="3840" y="205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22"/>
              <p:cNvSpPr/>
              <p:nvPr/>
            </p:nvSpPr>
            <p:spPr>
              <a:xfrm>
                <a:off x="3888" y="207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3870" y="198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22"/>
              <p:cNvSpPr/>
              <p:nvPr/>
            </p:nvSpPr>
            <p:spPr>
              <a:xfrm>
                <a:off x="3888" y="1974"/>
                <a:ext cx="66" cy="18"/>
              </a:xfrm>
              <a:custGeom>
                <a:rect b="b" l="l" r="r" t="t"/>
                <a:pathLst>
                  <a:path extrusionOk="0" h="18" w="66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22"/>
              <p:cNvSpPr/>
              <p:nvPr/>
            </p:nvSpPr>
            <p:spPr>
              <a:xfrm>
                <a:off x="3594" y="1914"/>
                <a:ext cx="318" cy="204"/>
              </a:xfrm>
              <a:custGeom>
                <a:rect b="b" l="l" r="r" t="t"/>
                <a:pathLst>
                  <a:path extrusionOk="0" h="204" w="318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>
                <a:off x="3864" y="204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22"/>
              <p:cNvSpPr/>
              <p:nvPr/>
            </p:nvSpPr>
            <p:spPr>
              <a:xfrm>
                <a:off x="3810" y="206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3828" y="2034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>
                <a:off x="3594" y="1914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22"/>
              <p:cNvSpPr/>
              <p:nvPr/>
            </p:nvSpPr>
            <p:spPr>
              <a:xfrm>
                <a:off x="3858" y="20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>
                <a:off x="3864" y="199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2"/>
              <p:cNvSpPr/>
              <p:nvPr/>
            </p:nvSpPr>
            <p:spPr>
              <a:xfrm>
                <a:off x="3534" y="1980"/>
                <a:ext cx="258" cy="186"/>
              </a:xfrm>
              <a:custGeom>
                <a:rect b="b" l="l" r="r" t="t"/>
                <a:pathLst>
                  <a:path extrusionOk="0" h="186" w="258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22"/>
              <p:cNvSpPr/>
              <p:nvPr/>
            </p:nvSpPr>
            <p:spPr>
              <a:xfrm>
                <a:off x="3534" y="199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2"/>
              <p:cNvSpPr/>
              <p:nvPr/>
            </p:nvSpPr>
            <p:spPr>
              <a:xfrm>
                <a:off x="3636" y="198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22"/>
              <p:cNvSpPr/>
              <p:nvPr/>
            </p:nvSpPr>
            <p:spPr>
              <a:xfrm>
                <a:off x="3768" y="209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22"/>
              <p:cNvSpPr/>
              <p:nvPr/>
            </p:nvSpPr>
            <p:spPr>
              <a:xfrm>
                <a:off x="3390" y="2010"/>
                <a:ext cx="102" cy="78"/>
              </a:xfrm>
              <a:custGeom>
                <a:rect b="b" l="l" r="r" t="t"/>
                <a:pathLst>
                  <a:path extrusionOk="0" h="78" w="102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2"/>
              <p:cNvSpPr/>
              <p:nvPr/>
            </p:nvSpPr>
            <p:spPr>
              <a:xfrm>
                <a:off x="3444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22"/>
              <p:cNvSpPr/>
              <p:nvPr/>
            </p:nvSpPr>
            <p:spPr>
              <a:xfrm>
                <a:off x="3426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22"/>
              <p:cNvSpPr/>
              <p:nvPr/>
            </p:nvSpPr>
            <p:spPr>
              <a:xfrm>
                <a:off x="3366" y="2016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3294" y="1962"/>
                <a:ext cx="132" cy="60"/>
              </a:xfrm>
              <a:custGeom>
                <a:rect b="b" l="l" r="r" t="t"/>
                <a:pathLst>
                  <a:path extrusionOk="0" h="60" w="132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22"/>
              <p:cNvSpPr/>
              <p:nvPr/>
            </p:nvSpPr>
            <p:spPr>
              <a:xfrm>
                <a:off x="3294" y="196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22"/>
              <p:cNvSpPr/>
              <p:nvPr/>
            </p:nvSpPr>
            <p:spPr>
              <a:xfrm>
                <a:off x="3372" y="198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22"/>
              <p:cNvSpPr/>
              <p:nvPr/>
            </p:nvSpPr>
            <p:spPr>
              <a:xfrm>
                <a:off x="3426" y="200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2"/>
              <p:cNvSpPr/>
              <p:nvPr/>
            </p:nvSpPr>
            <p:spPr>
              <a:xfrm>
                <a:off x="3390" y="201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22"/>
              <p:cNvSpPr/>
              <p:nvPr/>
            </p:nvSpPr>
            <p:spPr>
              <a:xfrm>
                <a:off x="3420" y="201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22"/>
              <p:cNvSpPr/>
              <p:nvPr/>
            </p:nvSpPr>
            <p:spPr>
              <a:xfrm>
                <a:off x="3426" y="201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2"/>
              <p:cNvSpPr/>
              <p:nvPr/>
            </p:nvSpPr>
            <p:spPr>
              <a:xfrm>
                <a:off x="3384" y="201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22"/>
              <p:cNvSpPr/>
              <p:nvPr/>
            </p:nvSpPr>
            <p:spPr>
              <a:xfrm>
                <a:off x="3048" y="2004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22"/>
              <p:cNvSpPr/>
              <p:nvPr/>
            </p:nvSpPr>
            <p:spPr>
              <a:xfrm>
                <a:off x="3048" y="1998"/>
                <a:ext cx="342" cy="150"/>
              </a:xfrm>
              <a:custGeom>
                <a:rect b="b" l="l" r="r" t="t"/>
                <a:pathLst>
                  <a:path extrusionOk="0" h="150" w="342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2"/>
              <p:cNvSpPr/>
              <p:nvPr/>
            </p:nvSpPr>
            <p:spPr>
              <a:xfrm>
                <a:off x="3180" y="215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22"/>
              <p:cNvSpPr/>
              <p:nvPr/>
            </p:nvSpPr>
            <p:spPr>
              <a:xfrm>
                <a:off x="3384" y="205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22"/>
              <p:cNvSpPr/>
              <p:nvPr/>
            </p:nvSpPr>
            <p:spPr>
              <a:xfrm>
                <a:off x="3366" y="20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2"/>
              <p:cNvSpPr/>
              <p:nvPr/>
            </p:nvSpPr>
            <p:spPr>
              <a:xfrm>
                <a:off x="3330" y="2010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22"/>
              <p:cNvSpPr/>
              <p:nvPr/>
            </p:nvSpPr>
            <p:spPr>
              <a:xfrm>
                <a:off x="3162" y="2160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22"/>
              <p:cNvSpPr/>
              <p:nvPr/>
            </p:nvSpPr>
            <p:spPr>
              <a:xfrm>
                <a:off x="2976" y="145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2940" y="1014"/>
                <a:ext cx="210" cy="450"/>
              </a:xfrm>
              <a:custGeom>
                <a:rect b="b" l="l" r="r" t="t"/>
                <a:pathLst>
                  <a:path extrusionOk="0" h="450" w="21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22"/>
              <p:cNvSpPr/>
              <p:nvPr/>
            </p:nvSpPr>
            <p:spPr>
              <a:xfrm>
                <a:off x="2928" y="144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22"/>
              <p:cNvSpPr/>
              <p:nvPr/>
            </p:nvSpPr>
            <p:spPr>
              <a:xfrm>
                <a:off x="3114" y="1266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2"/>
              <p:cNvSpPr/>
              <p:nvPr/>
            </p:nvSpPr>
            <p:spPr>
              <a:xfrm>
                <a:off x="3132" y="13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22"/>
              <p:cNvSpPr/>
              <p:nvPr/>
            </p:nvSpPr>
            <p:spPr>
              <a:xfrm>
                <a:off x="3102" y="111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2"/>
              <p:cNvSpPr/>
              <p:nvPr/>
            </p:nvSpPr>
            <p:spPr>
              <a:xfrm>
                <a:off x="2832" y="16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2898" y="1542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2772" y="1068"/>
                <a:ext cx="240" cy="558"/>
              </a:xfrm>
              <a:custGeom>
                <a:rect b="b" l="l" r="r" t="t"/>
                <a:pathLst>
                  <a:path extrusionOk="0" h="558" w="240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22"/>
              <p:cNvSpPr/>
              <p:nvPr/>
            </p:nvSpPr>
            <p:spPr>
              <a:xfrm>
                <a:off x="2868" y="1554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2"/>
              <p:cNvSpPr/>
              <p:nvPr/>
            </p:nvSpPr>
            <p:spPr>
              <a:xfrm>
                <a:off x="3000" y="1122"/>
                <a:ext cx="6" cy="60"/>
              </a:xfrm>
              <a:custGeom>
                <a:rect b="b" l="l" r="r" t="t"/>
                <a:pathLst>
                  <a:path extrusionOk="0" h="60" w="6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2"/>
              <p:cNvSpPr/>
              <p:nvPr/>
            </p:nvSpPr>
            <p:spPr>
              <a:xfrm>
                <a:off x="2958" y="108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22"/>
              <p:cNvSpPr/>
              <p:nvPr/>
            </p:nvSpPr>
            <p:spPr>
              <a:xfrm>
                <a:off x="2946" y="10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2"/>
              <p:cNvSpPr/>
              <p:nvPr/>
            </p:nvSpPr>
            <p:spPr>
              <a:xfrm>
                <a:off x="3000" y="98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22"/>
              <p:cNvSpPr/>
              <p:nvPr/>
            </p:nvSpPr>
            <p:spPr>
              <a:xfrm>
                <a:off x="2664" y="971"/>
                <a:ext cx="474" cy="565"/>
              </a:xfrm>
              <a:custGeom>
                <a:rect b="b" l="l" r="r" t="t"/>
                <a:pathLst>
                  <a:path extrusionOk="0" h="565" w="474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22"/>
              <p:cNvSpPr/>
              <p:nvPr/>
            </p:nvSpPr>
            <p:spPr>
              <a:xfrm>
                <a:off x="2724" y="13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>
                <a:off x="2970" y="983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>
                <a:off x="2982" y="100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>
                <a:off x="2988" y="989"/>
                <a:ext cx="12" cy="19"/>
              </a:xfrm>
              <a:custGeom>
                <a:rect b="b" l="l" r="r" t="t"/>
                <a:pathLst>
                  <a:path extrusionOk="0" h="19" w="12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>
                <a:off x="2880" y="1044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>
                <a:off x="2898" y="103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>
                <a:off x="2832" y="108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>
                <a:off x="3036" y="95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>
                <a:off x="2832" y="108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22"/>
              <p:cNvSpPr/>
              <p:nvPr/>
            </p:nvSpPr>
            <p:spPr>
              <a:xfrm>
                <a:off x="2928" y="1014"/>
                <a:ext cx="6" cy="6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2"/>
              <p:cNvSpPr/>
              <p:nvPr/>
            </p:nvSpPr>
            <p:spPr>
              <a:xfrm>
                <a:off x="2856" y="1056"/>
                <a:ext cx="6" cy="18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2916" y="10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22"/>
              <p:cNvSpPr/>
              <p:nvPr/>
            </p:nvSpPr>
            <p:spPr>
              <a:xfrm>
                <a:off x="3132" y="103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2"/>
              <p:cNvSpPr/>
              <p:nvPr/>
            </p:nvSpPr>
            <p:spPr>
              <a:xfrm>
                <a:off x="3102" y="10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2940" y="106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22"/>
              <p:cNvSpPr/>
              <p:nvPr/>
            </p:nvSpPr>
            <p:spPr>
              <a:xfrm>
                <a:off x="3090" y="102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3006" y="1050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22"/>
              <p:cNvSpPr/>
              <p:nvPr/>
            </p:nvSpPr>
            <p:spPr>
              <a:xfrm>
                <a:off x="2772" y="14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22"/>
              <p:cNvSpPr/>
              <p:nvPr/>
            </p:nvSpPr>
            <p:spPr>
              <a:xfrm>
                <a:off x="2940" y="10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2"/>
              <p:cNvSpPr/>
              <p:nvPr/>
            </p:nvSpPr>
            <p:spPr>
              <a:xfrm>
                <a:off x="2790" y="1308"/>
                <a:ext cx="18" cy="96"/>
              </a:xfrm>
              <a:custGeom>
                <a:rect b="b" l="l" r="r" t="t"/>
                <a:pathLst>
                  <a:path extrusionOk="0" h="96" w="18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22"/>
              <p:cNvSpPr/>
              <p:nvPr/>
            </p:nvSpPr>
            <p:spPr>
              <a:xfrm>
                <a:off x="2820" y="127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22"/>
              <p:cNvSpPr/>
              <p:nvPr/>
            </p:nvSpPr>
            <p:spPr>
              <a:xfrm>
                <a:off x="2820" y="121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2"/>
              <p:cNvSpPr/>
              <p:nvPr/>
            </p:nvSpPr>
            <p:spPr>
              <a:xfrm>
                <a:off x="2784" y="149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22"/>
              <p:cNvSpPr/>
              <p:nvPr/>
            </p:nvSpPr>
            <p:spPr>
              <a:xfrm>
                <a:off x="2826" y="1290"/>
                <a:ext cx="1" cy="18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22"/>
              <p:cNvSpPr/>
              <p:nvPr/>
            </p:nvSpPr>
            <p:spPr>
              <a:xfrm>
                <a:off x="2898" y="1098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22"/>
              <p:cNvSpPr/>
              <p:nvPr/>
            </p:nvSpPr>
            <p:spPr>
              <a:xfrm>
                <a:off x="2976" y="1716"/>
                <a:ext cx="330" cy="228"/>
              </a:xfrm>
              <a:custGeom>
                <a:rect b="b" l="l" r="r" t="t"/>
                <a:pathLst>
                  <a:path extrusionOk="0" h="38" w="55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22"/>
              <p:cNvSpPr/>
              <p:nvPr/>
            </p:nvSpPr>
            <p:spPr>
              <a:xfrm>
                <a:off x="3198" y="173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2"/>
              <p:cNvSpPr/>
              <p:nvPr/>
            </p:nvSpPr>
            <p:spPr>
              <a:xfrm>
                <a:off x="3198" y="175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2"/>
              <p:cNvSpPr/>
              <p:nvPr/>
            </p:nvSpPr>
            <p:spPr>
              <a:xfrm>
                <a:off x="3216" y="176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22"/>
              <p:cNvSpPr/>
              <p:nvPr/>
            </p:nvSpPr>
            <p:spPr>
              <a:xfrm>
                <a:off x="3156" y="17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2"/>
              <p:cNvSpPr/>
              <p:nvPr/>
            </p:nvSpPr>
            <p:spPr>
              <a:xfrm>
                <a:off x="3162" y="171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2"/>
              <p:cNvSpPr/>
              <p:nvPr/>
            </p:nvSpPr>
            <p:spPr>
              <a:xfrm>
                <a:off x="3228" y="177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22"/>
              <p:cNvSpPr/>
              <p:nvPr/>
            </p:nvSpPr>
            <p:spPr>
              <a:xfrm>
                <a:off x="3276" y="184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2"/>
              <p:cNvSpPr/>
              <p:nvPr/>
            </p:nvSpPr>
            <p:spPr>
              <a:xfrm>
                <a:off x="2994" y="1596"/>
                <a:ext cx="180" cy="156"/>
              </a:xfrm>
              <a:custGeom>
                <a:rect b="b" l="l" r="r" t="t"/>
                <a:pathLst>
                  <a:path extrusionOk="0" h="156" w="180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22"/>
              <p:cNvSpPr/>
              <p:nvPr/>
            </p:nvSpPr>
            <p:spPr>
              <a:xfrm>
                <a:off x="3162" y="168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22"/>
              <p:cNvSpPr/>
              <p:nvPr/>
            </p:nvSpPr>
            <p:spPr>
              <a:xfrm>
                <a:off x="300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2"/>
              <p:cNvSpPr/>
              <p:nvPr/>
            </p:nvSpPr>
            <p:spPr>
              <a:xfrm>
                <a:off x="3090" y="1728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22"/>
              <p:cNvSpPr/>
              <p:nvPr/>
            </p:nvSpPr>
            <p:spPr>
              <a:xfrm>
                <a:off x="3048" y="1728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22"/>
              <p:cNvSpPr/>
              <p:nvPr/>
            </p:nvSpPr>
            <p:spPr>
              <a:xfrm>
                <a:off x="2994" y="1476"/>
                <a:ext cx="96" cy="78"/>
              </a:xfrm>
              <a:custGeom>
                <a:rect b="b" l="l" r="r" t="t"/>
                <a:pathLst>
                  <a:path extrusionOk="0" h="78" w="96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2"/>
              <p:cNvSpPr/>
              <p:nvPr/>
            </p:nvSpPr>
            <p:spPr>
              <a:xfrm>
                <a:off x="2970" y="15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22"/>
              <p:cNvSpPr/>
              <p:nvPr/>
            </p:nvSpPr>
            <p:spPr>
              <a:xfrm>
                <a:off x="2970" y="15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22"/>
              <p:cNvSpPr/>
              <p:nvPr/>
            </p:nvSpPr>
            <p:spPr>
              <a:xfrm>
                <a:off x="3072" y="15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2"/>
              <p:cNvSpPr/>
              <p:nvPr/>
            </p:nvSpPr>
            <p:spPr>
              <a:xfrm>
                <a:off x="3084" y="148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22"/>
              <p:cNvSpPr/>
              <p:nvPr/>
            </p:nvSpPr>
            <p:spPr>
              <a:xfrm>
                <a:off x="2958" y="1530"/>
                <a:ext cx="132" cy="84"/>
              </a:xfrm>
              <a:custGeom>
                <a:rect b="b" l="l" r="r" t="t"/>
                <a:pathLst>
                  <a:path extrusionOk="0" h="84" w="132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22"/>
              <p:cNvSpPr/>
              <p:nvPr/>
            </p:nvSpPr>
            <p:spPr>
              <a:xfrm>
                <a:off x="3060" y="1608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2"/>
              <p:cNvSpPr/>
              <p:nvPr/>
            </p:nvSpPr>
            <p:spPr>
              <a:xfrm>
                <a:off x="3018" y="1530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22"/>
              <p:cNvSpPr/>
              <p:nvPr/>
            </p:nvSpPr>
            <p:spPr>
              <a:xfrm>
                <a:off x="2952" y="1590"/>
                <a:ext cx="108" cy="84"/>
              </a:xfrm>
              <a:custGeom>
                <a:rect b="b" l="l" r="r" t="t"/>
                <a:pathLst>
                  <a:path extrusionOk="0" h="84" w="108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2"/>
              <p:cNvSpPr/>
              <p:nvPr/>
            </p:nvSpPr>
            <p:spPr>
              <a:xfrm>
                <a:off x="3000" y="166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2"/>
              <p:cNvSpPr/>
              <p:nvPr/>
            </p:nvSpPr>
            <p:spPr>
              <a:xfrm>
                <a:off x="3036" y="165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22"/>
              <p:cNvSpPr/>
              <p:nvPr/>
            </p:nvSpPr>
            <p:spPr>
              <a:xfrm>
                <a:off x="2958" y="1590"/>
                <a:ext cx="60" cy="6"/>
              </a:xfrm>
              <a:custGeom>
                <a:rect b="b" l="l" r="r" t="t"/>
                <a:pathLst>
                  <a:path extrusionOk="0" h="6" w="60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2"/>
              <p:cNvSpPr/>
              <p:nvPr/>
            </p:nvSpPr>
            <p:spPr>
              <a:xfrm>
                <a:off x="3060" y="16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2"/>
              <p:cNvSpPr/>
              <p:nvPr/>
            </p:nvSpPr>
            <p:spPr>
              <a:xfrm>
                <a:off x="2928" y="1620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22"/>
              <p:cNvSpPr/>
              <p:nvPr/>
            </p:nvSpPr>
            <p:spPr>
              <a:xfrm>
                <a:off x="2952" y="1620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22"/>
              <p:cNvSpPr/>
              <p:nvPr/>
            </p:nvSpPr>
            <p:spPr>
              <a:xfrm>
                <a:off x="3054" y="1830"/>
                <a:ext cx="66" cy="84"/>
              </a:xfrm>
              <a:custGeom>
                <a:rect b="b" l="l" r="r" t="t"/>
                <a:pathLst>
                  <a:path extrusionOk="0" h="84" w="66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2"/>
              <p:cNvSpPr/>
              <p:nvPr/>
            </p:nvSpPr>
            <p:spPr>
              <a:xfrm>
                <a:off x="3102" y="1842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22"/>
              <p:cNvSpPr/>
              <p:nvPr/>
            </p:nvSpPr>
            <p:spPr>
              <a:xfrm>
                <a:off x="3090" y="189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22"/>
              <p:cNvSpPr/>
              <p:nvPr/>
            </p:nvSpPr>
            <p:spPr>
              <a:xfrm>
                <a:off x="2940" y="1836"/>
                <a:ext cx="174" cy="126"/>
              </a:xfrm>
              <a:custGeom>
                <a:rect b="b" l="l" r="r" t="t"/>
                <a:pathLst>
                  <a:path extrusionOk="0" h="126" w="174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2"/>
              <p:cNvSpPr/>
              <p:nvPr/>
            </p:nvSpPr>
            <p:spPr>
              <a:xfrm>
                <a:off x="3090" y="191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22"/>
              <p:cNvSpPr/>
              <p:nvPr/>
            </p:nvSpPr>
            <p:spPr>
              <a:xfrm>
                <a:off x="3042" y="184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22"/>
              <p:cNvSpPr/>
              <p:nvPr/>
            </p:nvSpPr>
            <p:spPr>
              <a:xfrm>
                <a:off x="3024" y="184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2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2"/>
              <p:cNvSpPr/>
              <p:nvPr/>
            </p:nvSpPr>
            <p:spPr>
              <a:xfrm>
                <a:off x="3060" y="1836"/>
                <a:ext cx="24" cy="54"/>
              </a:xfrm>
              <a:custGeom>
                <a:rect b="b" l="l" r="r" t="t"/>
                <a:pathLst>
                  <a:path extrusionOk="0" h="54"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22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2"/>
              <p:cNvSpPr/>
              <p:nvPr/>
            </p:nvSpPr>
            <p:spPr>
              <a:xfrm>
                <a:off x="2862" y="1830"/>
                <a:ext cx="126" cy="78"/>
              </a:xfrm>
              <a:custGeom>
                <a:rect b="b" l="l" r="r" t="t"/>
                <a:pathLst>
                  <a:path extrusionOk="0" h="78" w="126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22"/>
              <p:cNvSpPr/>
              <p:nvPr/>
            </p:nvSpPr>
            <p:spPr>
              <a:xfrm>
                <a:off x="2988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22"/>
              <p:cNvSpPr/>
              <p:nvPr/>
            </p:nvSpPr>
            <p:spPr>
              <a:xfrm>
                <a:off x="2964" y="184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2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22"/>
              <p:cNvSpPr/>
              <p:nvPr/>
            </p:nvSpPr>
            <p:spPr>
              <a:xfrm>
                <a:off x="2874" y="1800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22"/>
              <p:cNvSpPr/>
              <p:nvPr/>
            </p:nvSpPr>
            <p:spPr>
              <a:xfrm>
                <a:off x="2976" y="181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2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22"/>
              <p:cNvSpPr/>
              <p:nvPr/>
            </p:nvSpPr>
            <p:spPr>
              <a:xfrm>
                <a:off x="2892" y="185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2910" y="1830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2826" y="1638"/>
                <a:ext cx="186" cy="174"/>
              </a:xfrm>
              <a:custGeom>
                <a:rect b="b" l="l" r="r" t="t"/>
                <a:pathLst>
                  <a:path extrusionOk="0" h="174" w="186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3000" y="1740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2994" y="1716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3000" y="1674"/>
                <a:ext cx="6" cy="36"/>
              </a:xfrm>
              <a:custGeom>
                <a:rect b="b" l="l" r="r" t="t"/>
                <a:pathLst>
                  <a:path extrusionOk="0" h="36" w="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2982" y="165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22"/>
              <p:cNvSpPr/>
              <p:nvPr/>
            </p:nvSpPr>
            <p:spPr>
              <a:xfrm>
                <a:off x="2964" y="180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22"/>
              <p:cNvSpPr/>
              <p:nvPr/>
            </p:nvSpPr>
            <p:spPr>
              <a:xfrm>
                <a:off x="2976" y="180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22"/>
              <p:cNvSpPr/>
              <p:nvPr/>
            </p:nvSpPr>
            <p:spPr>
              <a:xfrm>
                <a:off x="2916" y="1890"/>
                <a:ext cx="72" cy="108"/>
              </a:xfrm>
              <a:custGeom>
                <a:rect b="b" l="l" r="r" t="t"/>
                <a:pathLst>
                  <a:path extrusionOk="0" h="108" w="72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22"/>
              <p:cNvSpPr/>
              <p:nvPr/>
            </p:nvSpPr>
            <p:spPr>
              <a:xfrm>
                <a:off x="2940" y="189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22"/>
              <p:cNvSpPr/>
              <p:nvPr/>
            </p:nvSpPr>
            <p:spPr>
              <a:xfrm>
                <a:off x="2964" y="19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22"/>
              <p:cNvSpPr/>
              <p:nvPr/>
            </p:nvSpPr>
            <p:spPr>
              <a:xfrm>
                <a:off x="2940" y="189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22"/>
              <p:cNvSpPr/>
              <p:nvPr/>
            </p:nvSpPr>
            <p:spPr>
              <a:xfrm>
                <a:off x="2916" y="1890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22"/>
              <p:cNvSpPr/>
              <p:nvPr/>
            </p:nvSpPr>
            <p:spPr>
              <a:xfrm>
                <a:off x="2934" y="196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2"/>
              <p:cNvSpPr/>
              <p:nvPr/>
            </p:nvSpPr>
            <p:spPr>
              <a:xfrm>
                <a:off x="2952" y="196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22"/>
              <p:cNvSpPr/>
              <p:nvPr/>
            </p:nvSpPr>
            <p:spPr>
              <a:xfrm>
                <a:off x="2904" y="1962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22"/>
              <p:cNvSpPr/>
              <p:nvPr/>
            </p:nvSpPr>
            <p:spPr>
              <a:xfrm>
                <a:off x="2916" y="19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22"/>
              <p:cNvSpPr/>
              <p:nvPr/>
            </p:nvSpPr>
            <p:spPr>
              <a:xfrm>
                <a:off x="2934" y="198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22"/>
              <p:cNvSpPr/>
              <p:nvPr/>
            </p:nvSpPr>
            <p:spPr>
              <a:xfrm>
                <a:off x="2856" y="1914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22"/>
              <p:cNvSpPr/>
              <p:nvPr/>
            </p:nvSpPr>
            <p:spPr>
              <a:xfrm>
                <a:off x="2916" y="19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22"/>
              <p:cNvSpPr/>
              <p:nvPr/>
            </p:nvSpPr>
            <p:spPr>
              <a:xfrm>
                <a:off x="2922" y="193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22"/>
              <p:cNvSpPr/>
              <p:nvPr/>
            </p:nvSpPr>
            <p:spPr>
              <a:xfrm>
                <a:off x="2904" y="196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22"/>
              <p:cNvSpPr/>
              <p:nvPr/>
            </p:nvSpPr>
            <p:spPr>
              <a:xfrm>
                <a:off x="2916" y="196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22"/>
            <p:cNvGrpSpPr/>
            <p:nvPr/>
          </p:nvGrpSpPr>
          <p:grpSpPr>
            <a:xfrm>
              <a:off x="0" y="2101"/>
              <a:ext cx="4914900" cy="3640138"/>
              <a:chOff x="0" y="233"/>
              <a:chExt cx="3096" cy="2293"/>
            </a:xfrm>
          </p:grpSpPr>
          <p:sp>
            <p:nvSpPr>
              <p:cNvPr id="597" name="Google Shape;597;p22"/>
              <p:cNvSpPr/>
              <p:nvPr/>
            </p:nvSpPr>
            <p:spPr>
              <a:xfrm>
                <a:off x="2814" y="1884"/>
                <a:ext cx="108" cy="90"/>
              </a:xfrm>
              <a:custGeom>
                <a:rect b="b" l="l" r="r" t="t"/>
                <a:pathLst>
                  <a:path extrusionOk="0" h="90" w="108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22"/>
              <p:cNvSpPr/>
              <p:nvPr/>
            </p:nvSpPr>
            <p:spPr>
              <a:xfrm>
                <a:off x="2868" y="1884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22"/>
              <p:cNvSpPr/>
              <p:nvPr/>
            </p:nvSpPr>
            <p:spPr>
              <a:xfrm>
                <a:off x="2862" y="1938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22"/>
              <p:cNvSpPr/>
              <p:nvPr/>
            </p:nvSpPr>
            <p:spPr>
              <a:xfrm>
                <a:off x="2916" y="192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>
                <a:off x="2856" y="191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>
                <a:off x="2922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2976" y="1944"/>
                <a:ext cx="120" cy="72"/>
              </a:xfrm>
              <a:custGeom>
                <a:rect b="b" l="l" r="r" t="t"/>
                <a:pathLst>
                  <a:path extrusionOk="0" h="72" w="120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3066" y="200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>
                <a:off x="3048" y="200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>
                <a:off x="3048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2"/>
              <p:cNvSpPr/>
              <p:nvPr/>
            </p:nvSpPr>
            <p:spPr>
              <a:xfrm>
                <a:off x="2982" y="195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22"/>
              <p:cNvSpPr/>
              <p:nvPr/>
            </p:nvSpPr>
            <p:spPr>
              <a:xfrm>
                <a:off x="3042" y="194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>
                <a:off x="2976" y="195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2"/>
              <p:cNvSpPr/>
              <p:nvPr/>
            </p:nvSpPr>
            <p:spPr>
              <a:xfrm>
                <a:off x="2976" y="19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22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>
                <a:off x="2808" y="165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70" y="1638"/>
                <a:ext cx="168" cy="228"/>
              </a:xfrm>
              <a:custGeom>
                <a:rect b="b" l="l" r="r" t="t"/>
                <a:pathLst>
                  <a:path extrusionOk="0" h="228" w="16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832" y="174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832" y="171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784" y="1758"/>
                <a:ext cx="126" cy="72"/>
              </a:xfrm>
              <a:custGeom>
                <a:rect b="b" l="l" r="r" t="t"/>
                <a:pathLst>
                  <a:path extrusionOk="0" h="72" w="126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904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874" y="182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904" y="179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784" y="177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838" y="175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880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736" y="1818"/>
                <a:ext cx="144" cy="66"/>
              </a:xfrm>
              <a:custGeom>
                <a:rect b="b" l="l" r="r" t="t"/>
                <a:pathLst>
                  <a:path extrusionOk="0" h="66" w="144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880" y="184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874" y="183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754" y="186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22"/>
              <p:cNvSpPr/>
              <p:nvPr/>
            </p:nvSpPr>
            <p:spPr>
              <a:xfrm>
                <a:off x="2808" y="182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>
                <a:off x="2796" y="185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784" y="186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802" y="183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820" y="181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874" y="182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862" y="18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718" y="1548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772" y="163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748" y="162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772" y="160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730" y="163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40" y="1686"/>
                <a:ext cx="60" cy="84"/>
              </a:xfrm>
              <a:custGeom>
                <a:rect b="b" l="l" r="r" t="t"/>
                <a:pathLst>
                  <a:path extrusionOk="0" h="84" w="60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700" y="169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76" y="1734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88" y="1716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2670" y="178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2682" y="178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2736" y="186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>
                <a:off x="2676" y="1854"/>
                <a:ext cx="84" cy="48"/>
              </a:xfrm>
              <a:custGeom>
                <a:rect b="b" l="l" r="r" t="t"/>
                <a:pathLst>
                  <a:path extrusionOk="0" h="48" w="84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2730" y="185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2748" y="187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>
                <a:off x="2736" y="186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2"/>
              <p:cNvSpPr/>
              <p:nvPr/>
            </p:nvSpPr>
            <p:spPr>
              <a:xfrm>
                <a:off x="2616" y="1746"/>
                <a:ext cx="66" cy="54"/>
              </a:xfrm>
              <a:custGeom>
                <a:rect b="b" l="l" r="r" t="t"/>
                <a:pathLst>
                  <a:path extrusionOk="0" h="54" w="66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2"/>
              <p:cNvSpPr/>
              <p:nvPr/>
            </p:nvSpPr>
            <p:spPr>
              <a:xfrm>
                <a:off x="2670" y="175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22"/>
              <p:cNvSpPr/>
              <p:nvPr/>
            </p:nvSpPr>
            <p:spPr>
              <a:xfrm>
                <a:off x="2640" y="17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22"/>
              <p:cNvSpPr/>
              <p:nvPr/>
            </p:nvSpPr>
            <p:spPr>
              <a:xfrm>
                <a:off x="1122" y="237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2"/>
              <p:cNvSpPr/>
              <p:nvPr/>
            </p:nvSpPr>
            <p:spPr>
              <a:xfrm>
                <a:off x="1332" y="250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22"/>
              <p:cNvSpPr/>
              <p:nvPr/>
            </p:nvSpPr>
            <p:spPr>
              <a:xfrm>
                <a:off x="1254" y="2478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22"/>
              <p:cNvSpPr/>
              <p:nvPr/>
            </p:nvSpPr>
            <p:spPr>
              <a:xfrm>
                <a:off x="1200" y="2478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1128" y="2508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1008" y="2418"/>
                <a:ext cx="198" cy="66"/>
              </a:xfrm>
              <a:custGeom>
                <a:rect b="b" l="l" r="r" t="t"/>
                <a:pathLst>
                  <a:path extrusionOk="0" h="11" w="33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22"/>
              <p:cNvSpPr/>
              <p:nvPr/>
            </p:nvSpPr>
            <p:spPr>
              <a:xfrm>
                <a:off x="1044" y="244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2946" y="1992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2964" y="199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2946" y="1998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2922" y="1986"/>
                <a:ext cx="30" cy="72"/>
              </a:xfrm>
              <a:custGeom>
                <a:rect b="b" l="l" r="r" t="t"/>
                <a:pathLst>
                  <a:path extrusionOk="0" h="72" w="30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2934" y="19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22"/>
              <p:cNvSpPr/>
              <p:nvPr/>
            </p:nvSpPr>
            <p:spPr>
              <a:xfrm>
                <a:off x="2922" y="198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2946" y="1998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3030" y="2118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3024" y="210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2934" y="2010"/>
                <a:ext cx="120" cy="126"/>
              </a:xfrm>
              <a:custGeom>
                <a:rect b="b" l="l" r="r" t="t"/>
                <a:pathLst>
                  <a:path extrusionOk="0" h="126" w="120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3042" y="208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2994" y="207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2940" y="20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3000" y="215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3042" y="206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3018" y="20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3024" y="205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3078" y="213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22"/>
              <p:cNvSpPr/>
              <p:nvPr/>
            </p:nvSpPr>
            <p:spPr>
              <a:xfrm>
                <a:off x="2988" y="2010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22"/>
              <p:cNvSpPr/>
              <p:nvPr/>
            </p:nvSpPr>
            <p:spPr>
              <a:xfrm>
                <a:off x="3024" y="2016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22"/>
              <p:cNvSpPr/>
              <p:nvPr/>
            </p:nvSpPr>
            <p:spPr>
              <a:xfrm>
                <a:off x="2982" y="20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22"/>
              <p:cNvSpPr/>
              <p:nvPr/>
            </p:nvSpPr>
            <p:spPr>
              <a:xfrm>
                <a:off x="2382" y="1632"/>
                <a:ext cx="78" cy="114"/>
              </a:xfrm>
              <a:custGeom>
                <a:rect b="b" l="l" r="r" t="t"/>
                <a:pathLst>
                  <a:path extrusionOk="0" h="19" w="13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22"/>
              <p:cNvSpPr/>
              <p:nvPr/>
            </p:nvSpPr>
            <p:spPr>
              <a:xfrm>
                <a:off x="2454" y="158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22"/>
              <p:cNvSpPr/>
              <p:nvPr/>
            </p:nvSpPr>
            <p:spPr>
              <a:xfrm>
                <a:off x="2538" y="144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22"/>
              <p:cNvSpPr/>
              <p:nvPr/>
            </p:nvSpPr>
            <p:spPr>
              <a:xfrm>
                <a:off x="2448" y="154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2"/>
              <p:cNvSpPr/>
              <p:nvPr/>
            </p:nvSpPr>
            <p:spPr>
              <a:xfrm>
                <a:off x="2460" y="1512"/>
                <a:ext cx="144" cy="276"/>
              </a:xfrm>
              <a:custGeom>
                <a:rect b="b" l="l" r="r" t="t"/>
                <a:pathLst>
                  <a:path extrusionOk="0" h="276" w="144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22"/>
              <p:cNvSpPr/>
              <p:nvPr/>
            </p:nvSpPr>
            <p:spPr>
              <a:xfrm>
                <a:off x="2472" y="161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22"/>
              <p:cNvSpPr/>
              <p:nvPr/>
            </p:nvSpPr>
            <p:spPr>
              <a:xfrm>
                <a:off x="2484" y="1656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22"/>
              <p:cNvSpPr/>
              <p:nvPr/>
            </p:nvSpPr>
            <p:spPr>
              <a:xfrm>
                <a:off x="2442" y="152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2"/>
              <p:cNvSpPr/>
              <p:nvPr/>
            </p:nvSpPr>
            <p:spPr>
              <a:xfrm>
                <a:off x="2424" y="1626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22"/>
              <p:cNvSpPr/>
              <p:nvPr/>
            </p:nvSpPr>
            <p:spPr>
              <a:xfrm>
                <a:off x="2508" y="1494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22"/>
              <p:cNvSpPr/>
              <p:nvPr/>
            </p:nvSpPr>
            <p:spPr>
              <a:xfrm>
                <a:off x="2454" y="16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22"/>
              <p:cNvSpPr/>
              <p:nvPr/>
            </p:nvSpPr>
            <p:spPr>
              <a:xfrm>
                <a:off x="2424" y="1638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22"/>
              <p:cNvSpPr/>
              <p:nvPr/>
            </p:nvSpPr>
            <p:spPr>
              <a:xfrm>
                <a:off x="2796" y="2094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22"/>
              <p:cNvSpPr/>
              <p:nvPr/>
            </p:nvSpPr>
            <p:spPr>
              <a:xfrm>
                <a:off x="2688" y="1872"/>
                <a:ext cx="216" cy="234"/>
              </a:xfrm>
              <a:custGeom>
                <a:rect b="b" l="l" r="r" t="t"/>
                <a:pathLst>
                  <a:path extrusionOk="0" h="234" w="216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22"/>
              <p:cNvSpPr/>
              <p:nvPr/>
            </p:nvSpPr>
            <p:spPr>
              <a:xfrm>
                <a:off x="2718" y="2022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22"/>
              <p:cNvSpPr/>
              <p:nvPr/>
            </p:nvSpPr>
            <p:spPr>
              <a:xfrm>
                <a:off x="2760" y="187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22"/>
              <p:cNvSpPr/>
              <p:nvPr/>
            </p:nvSpPr>
            <p:spPr>
              <a:xfrm>
                <a:off x="2712" y="189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22"/>
              <p:cNvSpPr/>
              <p:nvPr/>
            </p:nvSpPr>
            <p:spPr>
              <a:xfrm>
                <a:off x="2754" y="18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22"/>
              <p:cNvSpPr/>
              <p:nvPr/>
            </p:nvSpPr>
            <p:spPr>
              <a:xfrm>
                <a:off x="2814" y="1872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22"/>
              <p:cNvSpPr/>
              <p:nvPr/>
            </p:nvSpPr>
            <p:spPr>
              <a:xfrm>
                <a:off x="2814" y="189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22"/>
              <p:cNvSpPr/>
              <p:nvPr/>
            </p:nvSpPr>
            <p:spPr>
              <a:xfrm>
                <a:off x="2814" y="188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22"/>
              <p:cNvSpPr/>
              <p:nvPr/>
            </p:nvSpPr>
            <p:spPr>
              <a:xfrm>
                <a:off x="2484" y="1758"/>
                <a:ext cx="228" cy="234"/>
              </a:xfrm>
              <a:custGeom>
                <a:rect b="b" l="l" r="r" t="t"/>
                <a:pathLst>
                  <a:path extrusionOk="0" h="234" w="228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22"/>
              <p:cNvSpPr/>
              <p:nvPr/>
            </p:nvSpPr>
            <p:spPr>
              <a:xfrm>
                <a:off x="2724" y="1974"/>
                <a:ext cx="18" cy="42"/>
              </a:xfrm>
              <a:custGeom>
                <a:rect b="b" l="l" r="r" t="t"/>
                <a:pathLst>
                  <a:path extrusionOk="0" h="42" w="18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22"/>
              <p:cNvSpPr/>
              <p:nvPr/>
            </p:nvSpPr>
            <p:spPr>
              <a:xfrm>
                <a:off x="2706" y="18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22"/>
              <p:cNvSpPr/>
              <p:nvPr/>
            </p:nvSpPr>
            <p:spPr>
              <a:xfrm>
                <a:off x="2706" y="1848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22"/>
              <p:cNvSpPr/>
              <p:nvPr/>
            </p:nvSpPr>
            <p:spPr>
              <a:xfrm>
                <a:off x="2682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22"/>
              <p:cNvSpPr/>
              <p:nvPr/>
            </p:nvSpPr>
            <p:spPr>
              <a:xfrm>
                <a:off x="2682" y="185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22"/>
              <p:cNvSpPr/>
              <p:nvPr/>
            </p:nvSpPr>
            <p:spPr>
              <a:xfrm>
                <a:off x="2706" y="18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22"/>
              <p:cNvSpPr/>
              <p:nvPr/>
            </p:nvSpPr>
            <p:spPr>
              <a:xfrm>
                <a:off x="2676" y="189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22"/>
              <p:cNvSpPr/>
              <p:nvPr/>
            </p:nvSpPr>
            <p:spPr>
              <a:xfrm>
                <a:off x="2658" y="178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22"/>
              <p:cNvSpPr/>
              <p:nvPr/>
            </p:nvSpPr>
            <p:spPr>
              <a:xfrm>
                <a:off x="2616" y="175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2"/>
              <p:cNvSpPr/>
              <p:nvPr/>
            </p:nvSpPr>
            <p:spPr>
              <a:xfrm>
                <a:off x="2688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2"/>
              <p:cNvSpPr/>
              <p:nvPr/>
            </p:nvSpPr>
            <p:spPr>
              <a:xfrm>
                <a:off x="2706" y="194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22"/>
              <p:cNvSpPr/>
              <p:nvPr/>
            </p:nvSpPr>
            <p:spPr>
              <a:xfrm>
                <a:off x="2640" y="205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22"/>
              <p:cNvSpPr/>
              <p:nvPr/>
            </p:nvSpPr>
            <p:spPr>
              <a:xfrm>
                <a:off x="2400" y="1962"/>
                <a:ext cx="228" cy="180"/>
              </a:xfrm>
              <a:custGeom>
                <a:rect b="b" l="l" r="r" t="t"/>
                <a:pathLst>
                  <a:path extrusionOk="0" h="180" w="228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616" y="205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580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400" y="1998"/>
                <a:ext cx="54" cy="120"/>
              </a:xfrm>
              <a:custGeom>
                <a:rect b="b" l="l" r="r" t="t"/>
                <a:pathLst>
                  <a:path extrusionOk="0" h="120" w="54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2436" y="2106"/>
                <a:ext cx="1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2436" y="21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2442" y="202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2412" y="1998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2442" y="207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2454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2436" y="20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2946" y="425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2898" y="239"/>
                <a:ext cx="168" cy="102"/>
              </a:xfrm>
              <a:custGeom>
                <a:rect b="b" l="l" r="r" t="t"/>
                <a:pathLst>
                  <a:path extrusionOk="0" h="17" w="28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2"/>
              <p:cNvSpPr/>
              <p:nvPr/>
            </p:nvSpPr>
            <p:spPr>
              <a:xfrm>
                <a:off x="2772" y="287"/>
                <a:ext cx="180" cy="300"/>
              </a:xfrm>
              <a:custGeom>
                <a:rect b="b" l="l" r="r" t="t"/>
                <a:pathLst>
                  <a:path extrusionOk="0" h="300" w="18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2"/>
              <p:cNvSpPr/>
              <p:nvPr/>
            </p:nvSpPr>
            <p:spPr>
              <a:xfrm>
                <a:off x="2952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2"/>
              <p:cNvSpPr/>
              <p:nvPr/>
            </p:nvSpPr>
            <p:spPr>
              <a:xfrm>
                <a:off x="2934" y="341"/>
                <a:ext cx="0" cy="6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22"/>
              <p:cNvSpPr/>
              <p:nvPr/>
            </p:nvSpPr>
            <p:spPr>
              <a:xfrm>
                <a:off x="2124" y="1194"/>
                <a:ext cx="198" cy="138"/>
              </a:xfrm>
              <a:custGeom>
                <a:rect b="b" l="l" r="r" t="t"/>
                <a:pathLst>
                  <a:path extrusionOk="0" h="138" w="19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2"/>
              <p:cNvSpPr/>
              <p:nvPr/>
            </p:nvSpPr>
            <p:spPr>
              <a:xfrm>
                <a:off x="2238" y="485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2"/>
              <p:cNvSpPr/>
              <p:nvPr/>
            </p:nvSpPr>
            <p:spPr>
              <a:xfrm>
                <a:off x="2124" y="845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22"/>
              <p:cNvSpPr/>
              <p:nvPr/>
            </p:nvSpPr>
            <p:spPr>
              <a:xfrm>
                <a:off x="2118" y="857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22"/>
              <p:cNvSpPr/>
              <p:nvPr/>
            </p:nvSpPr>
            <p:spPr>
              <a:xfrm>
                <a:off x="2220" y="68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22"/>
              <p:cNvSpPr/>
              <p:nvPr/>
            </p:nvSpPr>
            <p:spPr>
              <a:xfrm>
                <a:off x="1566" y="1008"/>
                <a:ext cx="60" cy="48"/>
              </a:xfrm>
              <a:custGeom>
                <a:rect b="b" l="l" r="r" t="t"/>
                <a:pathLst>
                  <a:path extrusionOk="0" h="48" w="60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22"/>
              <p:cNvSpPr/>
              <p:nvPr/>
            </p:nvSpPr>
            <p:spPr>
              <a:xfrm>
                <a:off x="1212" y="233"/>
                <a:ext cx="1056" cy="1219"/>
              </a:xfrm>
              <a:custGeom>
                <a:rect b="b" l="l" r="r" t="t"/>
                <a:pathLst>
                  <a:path extrusionOk="0" h="1219" w="1056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22"/>
              <p:cNvSpPr/>
              <p:nvPr/>
            </p:nvSpPr>
            <p:spPr>
              <a:xfrm>
                <a:off x="2160" y="755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22"/>
              <p:cNvSpPr/>
              <p:nvPr/>
            </p:nvSpPr>
            <p:spPr>
              <a:xfrm>
                <a:off x="2058" y="959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22"/>
              <p:cNvSpPr/>
              <p:nvPr/>
            </p:nvSpPr>
            <p:spPr>
              <a:xfrm>
                <a:off x="2100" y="821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2"/>
              <p:cNvSpPr/>
              <p:nvPr/>
            </p:nvSpPr>
            <p:spPr>
              <a:xfrm>
                <a:off x="624" y="497"/>
                <a:ext cx="30" cy="54"/>
              </a:xfrm>
              <a:custGeom>
                <a:rect b="b" l="l" r="r" t="t"/>
                <a:pathLst>
                  <a:path extrusionOk="0" h="54" w="30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2"/>
              <p:cNvSpPr/>
              <p:nvPr/>
            </p:nvSpPr>
            <p:spPr>
              <a:xfrm>
                <a:off x="138" y="169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22"/>
              <p:cNvSpPr/>
              <p:nvPr/>
            </p:nvSpPr>
            <p:spPr>
              <a:xfrm>
                <a:off x="630" y="347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22"/>
              <p:cNvSpPr/>
              <p:nvPr/>
            </p:nvSpPr>
            <p:spPr>
              <a:xfrm>
                <a:off x="912" y="791"/>
                <a:ext cx="534" cy="601"/>
              </a:xfrm>
              <a:custGeom>
                <a:rect b="b" l="l" r="r" t="t"/>
                <a:pathLst>
                  <a:path extrusionOk="0" h="100" w="89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2"/>
              <p:cNvSpPr/>
              <p:nvPr/>
            </p:nvSpPr>
            <p:spPr>
              <a:xfrm>
                <a:off x="210" y="1764"/>
                <a:ext cx="90" cy="66"/>
              </a:xfrm>
              <a:custGeom>
                <a:rect b="b" l="l" r="r" t="t"/>
                <a:pathLst>
                  <a:path extrusionOk="0" h="66" w="90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2"/>
              <p:cNvSpPr/>
              <p:nvPr/>
            </p:nvSpPr>
            <p:spPr>
              <a:xfrm>
                <a:off x="1266" y="1356"/>
                <a:ext cx="12" cy="6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2"/>
              <p:cNvSpPr/>
              <p:nvPr/>
            </p:nvSpPr>
            <p:spPr>
              <a:xfrm>
                <a:off x="1152" y="13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2"/>
              <p:cNvSpPr/>
              <p:nvPr/>
            </p:nvSpPr>
            <p:spPr>
              <a:xfrm>
                <a:off x="672" y="64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2"/>
              <p:cNvSpPr/>
              <p:nvPr/>
            </p:nvSpPr>
            <p:spPr>
              <a:xfrm>
                <a:off x="1368" y="139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2"/>
              <p:cNvSpPr/>
              <p:nvPr/>
            </p:nvSpPr>
            <p:spPr>
              <a:xfrm>
                <a:off x="1314" y="1440"/>
                <a:ext cx="12" cy="12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2"/>
              <p:cNvSpPr/>
              <p:nvPr/>
            </p:nvSpPr>
            <p:spPr>
              <a:xfrm>
                <a:off x="606" y="797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2"/>
              <p:cNvSpPr/>
              <p:nvPr/>
            </p:nvSpPr>
            <p:spPr>
              <a:xfrm>
                <a:off x="804" y="497"/>
                <a:ext cx="54" cy="30"/>
              </a:xfrm>
              <a:custGeom>
                <a:rect b="b" l="l" r="r" t="t"/>
                <a:pathLst>
                  <a:path extrusionOk="0" h="30" w="54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2"/>
              <p:cNvSpPr/>
              <p:nvPr/>
            </p:nvSpPr>
            <p:spPr>
              <a:xfrm>
                <a:off x="1092" y="70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2"/>
              <p:cNvSpPr/>
              <p:nvPr/>
            </p:nvSpPr>
            <p:spPr>
              <a:xfrm>
                <a:off x="1104" y="629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2"/>
              <p:cNvSpPr/>
              <p:nvPr/>
            </p:nvSpPr>
            <p:spPr>
              <a:xfrm>
                <a:off x="684" y="587"/>
                <a:ext cx="96" cy="126"/>
              </a:xfrm>
              <a:custGeom>
                <a:rect b="b" l="l" r="r" t="t"/>
                <a:pathLst>
                  <a:path extrusionOk="0" h="126" w="9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2"/>
              <p:cNvSpPr/>
              <p:nvPr/>
            </p:nvSpPr>
            <p:spPr>
              <a:xfrm>
                <a:off x="642" y="683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2"/>
              <p:cNvSpPr/>
              <p:nvPr/>
            </p:nvSpPr>
            <p:spPr>
              <a:xfrm>
                <a:off x="744" y="77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2"/>
              <p:cNvSpPr/>
              <p:nvPr/>
            </p:nvSpPr>
            <p:spPr>
              <a:xfrm>
                <a:off x="1476" y="1740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>
                <a:off x="0" y="911"/>
                <a:ext cx="1548" cy="1093"/>
              </a:xfrm>
              <a:custGeom>
                <a:rect b="b" l="l" r="r" t="t"/>
                <a:pathLst>
                  <a:path extrusionOk="0" h="182" w="258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>
                <a:off x="1086" y="803"/>
                <a:ext cx="84" cy="66"/>
              </a:xfrm>
              <a:custGeom>
                <a:rect b="b" l="l" r="r" t="t"/>
                <a:pathLst>
                  <a:path extrusionOk="0" h="66" w="84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>
                <a:off x="1440" y="187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>
                <a:off x="654" y="61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>
                <a:off x="648" y="587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>
                <a:off x="660" y="62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>
                <a:off x="1386" y="1788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>
                <a:off x="1194" y="111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>
                <a:off x="1386" y="1872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>
                <a:off x="684" y="479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22"/>
              <p:cNvSpPr/>
              <p:nvPr/>
            </p:nvSpPr>
            <p:spPr>
              <a:xfrm>
                <a:off x="1128" y="132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2"/>
              <p:cNvSpPr/>
              <p:nvPr/>
            </p:nvSpPr>
            <p:spPr>
              <a:xfrm>
                <a:off x="1146" y="1110"/>
                <a:ext cx="42" cy="54"/>
              </a:xfrm>
              <a:custGeom>
                <a:rect b="b" l="l" r="r" t="t"/>
                <a:pathLst>
                  <a:path extrusionOk="0" h="54" w="42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2"/>
              <p:cNvSpPr/>
              <p:nvPr/>
            </p:nvSpPr>
            <p:spPr>
              <a:xfrm>
                <a:off x="702" y="58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762" y="395"/>
                <a:ext cx="66" cy="102"/>
              </a:xfrm>
              <a:custGeom>
                <a:rect b="b" l="l" r="r" t="t"/>
                <a:pathLst>
                  <a:path extrusionOk="0" h="102" w="66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2"/>
              <p:cNvSpPr/>
              <p:nvPr/>
            </p:nvSpPr>
            <p:spPr>
              <a:xfrm>
                <a:off x="786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798" y="665"/>
                <a:ext cx="54" cy="72"/>
              </a:xfrm>
              <a:custGeom>
                <a:rect b="b" l="l" r="r" t="t"/>
                <a:pathLst>
                  <a:path extrusionOk="0" h="72" w="54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786" y="665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>
                <a:off x="1062" y="1692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>
                <a:off x="126" y="166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2"/>
              <p:cNvSpPr/>
              <p:nvPr/>
            </p:nvSpPr>
            <p:spPr>
              <a:xfrm>
                <a:off x="684" y="785"/>
                <a:ext cx="114" cy="168"/>
              </a:xfrm>
              <a:custGeom>
                <a:rect b="b" l="l" r="r" t="t"/>
                <a:pathLst>
                  <a:path extrusionOk="0" h="168" w="114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2"/>
              <p:cNvSpPr/>
              <p:nvPr/>
            </p:nvSpPr>
            <p:spPr>
              <a:xfrm>
                <a:off x="744" y="1032"/>
                <a:ext cx="78" cy="72"/>
              </a:xfrm>
              <a:custGeom>
                <a:rect b="b" l="l" r="r" t="t"/>
                <a:pathLst>
                  <a:path extrusionOk="0" h="72" w="78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1026" y="1350"/>
                <a:ext cx="42" cy="36"/>
              </a:xfrm>
              <a:custGeom>
                <a:rect b="b" l="l" r="r" t="t"/>
                <a:pathLst>
                  <a:path extrusionOk="0" h="6" w="7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1020" y="12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10" y="767"/>
                <a:ext cx="102" cy="138"/>
              </a:xfrm>
              <a:custGeom>
                <a:rect b="b" l="l" r="r" t="t"/>
                <a:pathLst>
                  <a:path extrusionOk="0" h="138" w="102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972" y="111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786" y="551"/>
                <a:ext cx="318" cy="198"/>
              </a:xfrm>
              <a:custGeom>
                <a:rect b="b" l="l" r="r" t="t"/>
                <a:pathLst>
                  <a:path extrusionOk="0" h="198" w="31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798" y="65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912" y="233"/>
                <a:ext cx="372" cy="396"/>
              </a:xfrm>
              <a:custGeom>
                <a:rect b="b" l="l" r="r" t="t"/>
                <a:pathLst>
                  <a:path extrusionOk="0" h="396" w="372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486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486" y="407"/>
                <a:ext cx="72" cy="42"/>
              </a:xfrm>
              <a:custGeom>
                <a:rect b="b" l="l" r="r" t="t"/>
                <a:pathLst>
                  <a:path extrusionOk="0" h="7" w="12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378" y="629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04" y="233"/>
                <a:ext cx="186" cy="234"/>
              </a:xfrm>
              <a:custGeom>
                <a:rect b="b" l="l" r="r" t="t"/>
                <a:pathLst>
                  <a:path extrusionOk="0" h="234" w="186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408" y="569"/>
                <a:ext cx="228" cy="180"/>
              </a:xfrm>
              <a:custGeom>
                <a:rect b="b" l="l" r="r" t="t"/>
                <a:pathLst>
                  <a:path extrusionOk="0" h="30" w="38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462" y="569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258" y="737"/>
                <a:ext cx="192" cy="222"/>
              </a:xfrm>
              <a:custGeom>
                <a:rect b="b" l="l" r="r" t="t"/>
                <a:pathLst>
                  <a:path extrusionOk="0" h="222" w="19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22"/>
            <p:cNvGrpSpPr/>
            <p:nvPr/>
          </p:nvGrpSpPr>
          <p:grpSpPr>
            <a:xfrm>
              <a:off x="0" y="2101"/>
              <a:ext cx="6335713" cy="4040188"/>
              <a:chOff x="0" y="233"/>
              <a:chExt cx="3991" cy="2545"/>
            </a:xfrm>
          </p:grpSpPr>
          <p:sp>
            <p:nvSpPr>
              <p:cNvPr id="798" name="Google Shape;798;p22"/>
              <p:cNvSpPr/>
              <p:nvPr/>
            </p:nvSpPr>
            <p:spPr>
              <a:xfrm>
                <a:off x="384" y="821"/>
                <a:ext cx="336" cy="271"/>
              </a:xfrm>
              <a:custGeom>
                <a:rect b="b" l="l" r="r" t="t"/>
                <a:pathLst>
                  <a:path extrusionOk="0" h="271" w="336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456" y="467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312" y="515"/>
                <a:ext cx="138" cy="132"/>
              </a:xfrm>
              <a:custGeom>
                <a:rect b="b" l="l" r="r" t="t"/>
                <a:pathLst>
                  <a:path extrusionOk="0" h="132" w="138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1104" y="158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972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1092" y="10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1098" y="137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972" y="1224"/>
                <a:ext cx="126" cy="120"/>
              </a:xfrm>
              <a:custGeom>
                <a:rect b="b" l="l" r="r" t="t"/>
                <a:pathLst>
                  <a:path extrusionOk="0" h="120" w="126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1110" y="1056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102" y="157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66" y="152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114" y="1596"/>
                <a:ext cx="30" cy="48"/>
              </a:xfrm>
              <a:custGeom>
                <a:rect b="b" l="l" r="r" t="t"/>
                <a:pathLst>
                  <a:path extrusionOk="0" h="48" w="30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90" y="157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150" y="1608"/>
                <a:ext cx="12" cy="24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1212" y="202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30" y="1470"/>
                <a:ext cx="156" cy="168"/>
              </a:xfrm>
              <a:custGeom>
                <a:rect b="b" l="l" r="r" t="t"/>
                <a:pathLst>
                  <a:path extrusionOk="0" h="168" w="156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126" y="159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108" y="156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282" y="1806"/>
                <a:ext cx="1062" cy="570"/>
              </a:xfrm>
              <a:custGeom>
                <a:rect b="b" l="l" r="r" t="t"/>
                <a:pathLst>
                  <a:path extrusionOk="0" h="570" w="1062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102" y="158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96" y="153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84" y="155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0" y="1452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828" y="181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90" y="148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36" y="148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114" y="1512"/>
                <a:ext cx="72" cy="90"/>
              </a:xfrm>
              <a:custGeom>
                <a:rect b="b" l="l" r="r" t="t"/>
                <a:pathLst>
                  <a:path extrusionOk="0" h="90" w="72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318" y="1818"/>
                <a:ext cx="504" cy="0"/>
              </a:xfrm>
              <a:custGeom>
                <a:rect b="b" l="l" r="r" t="t"/>
                <a:pathLst>
                  <a:path extrusionOk="0" h="120000"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180" y="160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1044" y="19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1326" y="1878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894" y="184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1284" y="186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504" y="2298"/>
                <a:ext cx="6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420" y="2220"/>
                <a:ext cx="552" cy="360"/>
              </a:xfrm>
              <a:custGeom>
                <a:rect b="b" l="l" r="r" t="t"/>
                <a:pathLst>
                  <a:path extrusionOk="0" h="60" w="92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732" y="232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684" y="228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82" y="2238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930" y="2508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930" y="2520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936" y="25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876" y="2520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930" y="255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930" y="2556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930" y="256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960" y="2574"/>
                <a:ext cx="78" cy="84"/>
              </a:xfrm>
              <a:custGeom>
                <a:rect b="b" l="l" r="r" t="t"/>
                <a:pathLst>
                  <a:path extrusionOk="0" h="14" w="13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966" y="261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912" y="258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924" y="258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954" y="259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930" y="258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990" y="2646"/>
                <a:ext cx="60" cy="54"/>
              </a:xfrm>
              <a:custGeom>
                <a:rect b="b" l="l" r="r" t="t"/>
                <a:pathLst>
                  <a:path extrusionOk="0" h="9" w="10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996" y="264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1020" y="265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1044" y="2676"/>
                <a:ext cx="102" cy="48"/>
              </a:xfrm>
              <a:custGeom>
                <a:rect b="b" l="l" r="r" t="t"/>
                <a:pathLst>
                  <a:path extrusionOk="0" h="48" w="102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1044" y="26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3690" y="2124"/>
                <a:ext cx="300" cy="282"/>
              </a:xfrm>
              <a:custGeom>
                <a:rect b="b" l="l" r="r" t="t"/>
                <a:pathLst>
                  <a:path extrusionOk="0" h="282" w="300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3960" y="2130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3840" y="231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3882" y="2226"/>
                <a:ext cx="66" cy="96"/>
              </a:xfrm>
              <a:custGeom>
                <a:rect b="b" l="l" r="r" t="t"/>
                <a:pathLst>
                  <a:path extrusionOk="0" h="96" w="6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3678" y="2088"/>
                <a:ext cx="270" cy="198"/>
              </a:xfrm>
              <a:custGeom>
                <a:rect b="b" l="l" r="r" t="t"/>
                <a:pathLst>
                  <a:path extrusionOk="0" h="198" w="270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3936" y="211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3942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3816" y="210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3870" y="2088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3810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3918" y="211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3804" y="21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3690" y="215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3690" y="22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3786" y="2250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3834" y="2166"/>
                <a:ext cx="48" cy="66"/>
              </a:xfrm>
              <a:custGeom>
                <a:rect b="b" l="l" r="r" t="t"/>
                <a:pathLst>
                  <a:path extrusionOk="0" h="66" w="48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3378" y="2058"/>
                <a:ext cx="354" cy="324"/>
              </a:xfrm>
              <a:custGeom>
                <a:rect b="b" l="l" r="r" t="t"/>
                <a:pathLst>
                  <a:path extrusionOk="0" h="324" w="35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3690" y="213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3558" y="2088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3426" y="2064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3384" y="205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3378" y="2070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3726" y="23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3696" y="229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3678" y="215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3684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36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3420" y="2274"/>
                <a:ext cx="36" cy="36"/>
              </a:xfrm>
              <a:custGeom>
                <a:rect b="b" l="l" r="r" t="t"/>
                <a:pathLst>
                  <a:path extrusionOk="0" h="36" w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3282" y="2112"/>
                <a:ext cx="174" cy="186"/>
              </a:xfrm>
              <a:custGeom>
                <a:rect b="b" l="l" r="r" t="t"/>
                <a:pathLst>
                  <a:path extrusionOk="0" h="186" w="174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3378" y="21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3348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3360" y="21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3450" y="226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3444" y="225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3438" y="223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3216" y="2118"/>
                <a:ext cx="126" cy="108"/>
              </a:xfrm>
              <a:custGeom>
                <a:rect b="b" l="l" r="r" t="t"/>
                <a:pathLst>
                  <a:path extrusionOk="0" h="108" w="126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3342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3240" y="2124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3288" y="211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3282" y="2136"/>
                <a:ext cx="42" cy="66"/>
              </a:xfrm>
              <a:custGeom>
                <a:rect b="b" l="l" r="r" t="t"/>
                <a:pathLst>
                  <a:path extrusionOk="0" h="66" w="42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3324" y="211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3204" y="2202"/>
                <a:ext cx="84" cy="96"/>
              </a:xfrm>
              <a:custGeom>
                <a:rect b="b" l="l" r="r" t="t"/>
                <a:pathLst>
                  <a:path extrusionOk="0" h="96" w="84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3234" y="2202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3222" y="22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3192" y="2172"/>
                <a:ext cx="48" cy="120"/>
              </a:xfrm>
              <a:custGeom>
                <a:rect b="b" l="l" r="r" t="t"/>
                <a:pathLst>
                  <a:path extrusionOk="0" h="120" w="48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3228" y="2178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3228" y="217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3216" y="22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3204" y="22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3210" y="225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3216" y="222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3198" y="2226"/>
                <a:ext cx="390" cy="330"/>
              </a:xfrm>
              <a:custGeom>
                <a:rect b="b" l="l" r="r" t="t"/>
                <a:pathLst>
                  <a:path extrusionOk="0" h="330" w="39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3420" y="22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3318" y="223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3366" y="22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3354" y="226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3246" y="2244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3246" y="22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3498" y="23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3498" y="238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3516" y="2352"/>
                <a:ext cx="84" cy="78"/>
              </a:xfrm>
              <a:custGeom>
                <a:rect b="b" l="l" r="r" t="t"/>
                <a:pathLst>
                  <a:path extrusionOk="0" h="78" w="84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3516" y="240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3558" y="242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3522" y="2382"/>
                <a:ext cx="144" cy="168"/>
              </a:xfrm>
              <a:custGeom>
                <a:rect b="b" l="l" r="r" t="t"/>
                <a:pathLst>
                  <a:path extrusionOk="0" h="168" w="144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3582" y="243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3582" y="2406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3582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3348" y="2502"/>
                <a:ext cx="192" cy="120"/>
              </a:xfrm>
              <a:custGeom>
                <a:rect b="b" l="l" r="r" t="t"/>
                <a:pathLst>
                  <a:path extrusionOk="0" h="120" w="192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3504" y="250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3522" y="25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2412" y="2118"/>
                <a:ext cx="372" cy="384"/>
              </a:xfrm>
              <a:custGeom>
                <a:rect b="b" l="l" r="r" t="t"/>
                <a:pathLst>
                  <a:path extrusionOk="0" h="384" w="372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2706" y="2112"/>
                <a:ext cx="72" cy="156"/>
              </a:xfrm>
              <a:custGeom>
                <a:rect b="b" l="l" r="r" t="t"/>
                <a:pathLst>
                  <a:path extrusionOk="0" h="156" w="72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2706" y="2190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2718" y="2226"/>
                <a:ext cx="24" cy="42"/>
              </a:xfrm>
              <a:custGeom>
                <a:rect b="b" l="l" r="r" t="t"/>
                <a:pathLst>
                  <a:path extrusionOk="0" h="42" w="24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2724" y="212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2328" y="2148"/>
                <a:ext cx="222" cy="174"/>
              </a:xfrm>
              <a:custGeom>
                <a:rect b="b" l="l" r="r" t="t"/>
                <a:pathLst>
                  <a:path extrusionOk="0" h="174" w="222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2412" y="2280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2490" y="225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2466" y="2274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2256" y="2322"/>
                <a:ext cx="156" cy="132"/>
              </a:xfrm>
              <a:custGeom>
                <a:rect b="b" l="l" r="r" t="t"/>
                <a:pathLst>
                  <a:path extrusionOk="0" h="132" w="156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2412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2412" y="232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2358" y="2322"/>
                <a:ext cx="54" cy="0"/>
              </a:xfrm>
              <a:custGeom>
                <a:rect b="b" l="l" r="r" t="t"/>
                <a:pathLst>
                  <a:path extrusionOk="0" h="120000"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2346" y="2376"/>
                <a:ext cx="300" cy="294"/>
              </a:xfrm>
              <a:custGeom>
                <a:rect b="b" l="l" r="r" t="t"/>
                <a:pathLst>
                  <a:path extrusionOk="0" h="294" w="300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2628" y="249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2586" y="246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2256" y="2334"/>
                <a:ext cx="222" cy="246"/>
              </a:xfrm>
              <a:custGeom>
                <a:rect b="b" l="l" r="r" t="t"/>
                <a:pathLst>
                  <a:path extrusionOk="0" h="246" w="222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2412" y="233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2256" y="2454"/>
                <a:ext cx="72" cy="0"/>
              </a:xfrm>
              <a:custGeom>
                <a:rect b="b" l="l" r="r" t="t"/>
                <a:pathLst>
                  <a:path extrusionOk="0" h="120000"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2358" y="255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2250" y="2544"/>
                <a:ext cx="114" cy="84"/>
              </a:xfrm>
              <a:custGeom>
                <a:rect b="b" l="l" r="r" t="t"/>
                <a:pathLst>
                  <a:path extrusionOk="0" h="84" w="11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2346" y="2604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2298" y="2544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2262" y="2616"/>
                <a:ext cx="54" cy="36"/>
              </a:xfrm>
              <a:custGeom>
                <a:rect b="b" l="l" r="r" t="t"/>
                <a:pathLst>
                  <a:path extrusionOk="0" h="36" w="54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2262" y="2628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2292" y="2622"/>
                <a:ext cx="138" cy="96"/>
              </a:xfrm>
              <a:custGeom>
                <a:rect b="b" l="l" r="r" t="t"/>
                <a:pathLst>
                  <a:path extrusionOk="0" h="96" w="138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2358" y="2628"/>
                <a:ext cx="30" cy="6"/>
              </a:xfrm>
              <a:custGeom>
                <a:rect b="b" l="l" r="r" t="t"/>
                <a:pathLst>
                  <a:path extrusionOk="0" h="6" w="30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2316" y="2622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2358" y="262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2316" y="26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2322" y="2670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2322" y="268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2328" y="2670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2370" y="27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2352" y="2700"/>
                <a:ext cx="78" cy="78"/>
              </a:xfrm>
              <a:custGeom>
                <a:rect b="b" l="l" r="r" t="t"/>
                <a:pathLst>
                  <a:path extrusionOk="0" h="78" w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2376" y="270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2400" y="27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2352" y="271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2472" y="2580"/>
                <a:ext cx="144" cy="96"/>
              </a:xfrm>
              <a:custGeom>
                <a:rect b="b" l="l" r="r" t="t"/>
                <a:pathLst>
                  <a:path extrusionOk="0" h="96" w="144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2496" y="2580"/>
                <a:ext cx="72" cy="30"/>
              </a:xfrm>
              <a:custGeom>
                <a:rect b="b" l="l" r="r" t="t"/>
                <a:pathLst>
                  <a:path extrusionOk="0" h="30" w="72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2472" y="264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2430" y="266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2406" y="2658"/>
                <a:ext cx="114" cy="120"/>
              </a:xfrm>
              <a:custGeom>
                <a:rect b="b" l="l" r="r" t="t"/>
                <a:pathLst>
                  <a:path extrusionOk="0" h="120" w="114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2454" y="2658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2430" y="2658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2418" y="266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2418" y="267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2478" y="2670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2508" y="2652"/>
                <a:ext cx="78" cy="120"/>
              </a:xfrm>
              <a:custGeom>
                <a:rect b="b" l="l" r="r" t="t"/>
                <a:pathLst>
                  <a:path extrusionOk="0" h="120" w="78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2514" y="265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2556" y="2652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2556" y="2652"/>
                <a:ext cx="30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2580" y="2670"/>
                <a:ext cx="6" cy="72"/>
              </a:xfrm>
              <a:custGeom>
                <a:rect b="b" l="l" r="r" t="t"/>
                <a:pathLst>
                  <a:path extrusionOk="0" h="72" w="6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2580" y="2628"/>
                <a:ext cx="54" cy="114"/>
              </a:xfrm>
              <a:custGeom>
                <a:rect b="b" l="l" r="r" t="t"/>
                <a:pathLst>
                  <a:path extrusionOk="0" h="114" w="5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2586" y="2628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2598" y="2712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2580" y="265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2586" y="265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2568" y="2412"/>
                <a:ext cx="294" cy="222"/>
              </a:xfrm>
              <a:custGeom>
                <a:rect b="b" l="l" r="r" t="t"/>
                <a:pathLst>
                  <a:path extrusionOk="0" h="222" w="294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2640" y="2412"/>
                <a:ext cx="144" cy="84"/>
              </a:xfrm>
              <a:custGeom>
                <a:rect b="b" l="l" r="r" t="t"/>
                <a:pathLst>
                  <a:path extrusionOk="0" h="84" w="14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2568" y="258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2604" y="262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2568" y="2580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2568" y="25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2616" y="262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2616" y="2604"/>
                <a:ext cx="216" cy="174"/>
              </a:xfrm>
              <a:custGeom>
                <a:rect b="b" l="l" r="r" t="t"/>
                <a:pathLst>
                  <a:path extrusionOk="0" h="174" w="216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2616" y="2634"/>
                <a:ext cx="18" cy="60"/>
              </a:xfrm>
              <a:custGeom>
                <a:rect b="b" l="l" r="r" t="t"/>
                <a:pathLst>
                  <a:path extrusionOk="0" h="60" w="18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8" name="Google Shape;998;p22"/>
            <p:cNvSpPr/>
            <p:nvPr/>
          </p:nvSpPr>
          <p:spPr>
            <a:xfrm>
              <a:off x="4200525" y="3766064"/>
              <a:ext cx="76200" cy="19050"/>
            </a:xfrm>
            <a:custGeom>
              <a:rect b="b" l="l" r="r" t="t"/>
              <a:pathLst>
                <a:path extrusionOk="0" h="12" w="48">
                  <a:moveTo>
                    <a:pt x="0" y="0"/>
                  </a:moveTo>
                  <a:lnTo>
                    <a:pt x="36" y="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4286250" y="3766064"/>
              <a:ext cx="85725" cy="19050"/>
            </a:xfrm>
            <a:custGeom>
              <a:rect b="b" l="l" r="r" t="t"/>
              <a:pathLst>
                <a:path extrusionOk="0" h="12" w="54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6" y="1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4343400" y="3137414"/>
              <a:ext cx="457200" cy="447675"/>
            </a:xfrm>
            <a:custGeom>
              <a:rect b="b" l="l" r="r" t="t"/>
              <a:pathLst>
                <a:path extrusionOk="0" h="282" w="288">
                  <a:moveTo>
                    <a:pt x="18" y="36"/>
                  </a:moveTo>
                  <a:lnTo>
                    <a:pt x="18" y="54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12" y="174"/>
                  </a:lnTo>
                  <a:lnTo>
                    <a:pt x="48" y="204"/>
                  </a:lnTo>
                  <a:lnTo>
                    <a:pt x="84" y="20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26" y="204"/>
                  </a:lnTo>
                  <a:lnTo>
                    <a:pt x="270" y="282"/>
                  </a:lnTo>
                  <a:lnTo>
                    <a:pt x="270" y="270"/>
                  </a:lnTo>
                  <a:lnTo>
                    <a:pt x="288" y="270"/>
                  </a:lnTo>
                  <a:lnTo>
                    <a:pt x="288" y="234"/>
                  </a:lnTo>
                  <a:lnTo>
                    <a:pt x="288" y="90"/>
                  </a:lnTo>
                  <a:lnTo>
                    <a:pt x="276" y="66"/>
                  </a:lnTo>
                  <a:lnTo>
                    <a:pt x="288" y="60"/>
                  </a:lnTo>
                  <a:lnTo>
                    <a:pt x="282" y="42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52" y="24"/>
                  </a:lnTo>
                  <a:lnTo>
                    <a:pt x="252" y="12"/>
                  </a:lnTo>
                  <a:lnTo>
                    <a:pt x="222" y="6"/>
                  </a:lnTo>
                  <a:lnTo>
                    <a:pt x="192" y="30"/>
                  </a:lnTo>
                  <a:lnTo>
                    <a:pt x="198" y="48"/>
                  </a:lnTo>
                  <a:lnTo>
                    <a:pt x="180" y="66"/>
                  </a:lnTo>
                  <a:lnTo>
                    <a:pt x="162" y="54"/>
                  </a:lnTo>
                  <a:lnTo>
                    <a:pt x="120" y="42"/>
                  </a:lnTo>
                  <a:lnTo>
                    <a:pt x="108" y="18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42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4343400" y="323266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4352925" y="32231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4352925" y="323266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4467225" y="3461264"/>
              <a:ext cx="304800" cy="485775"/>
            </a:xfrm>
            <a:custGeom>
              <a:rect b="b" l="l" r="r" t="t"/>
              <a:pathLst>
                <a:path extrusionOk="0" h="306" w="192">
                  <a:moveTo>
                    <a:pt x="30" y="12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30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36" y="126"/>
                  </a:lnTo>
                  <a:lnTo>
                    <a:pt x="18" y="144"/>
                  </a:lnTo>
                  <a:lnTo>
                    <a:pt x="6" y="15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30" y="192"/>
                  </a:lnTo>
                  <a:lnTo>
                    <a:pt x="30" y="204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24" y="240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24" y="258"/>
                  </a:lnTo>
                  <a:lnTo>
                    <a:pt x="12" y="258"/>
                  </a:lnTo>
                  <a:lnTo>
                    <a:pt x="12" y="270"/>
                  </a:lnTo>
                  <a:lnTo>
                    <a:pt x="30" y="282"/>
                  </a:lnTo>
                  <a:lnTo>
                    <a:pt x="30" y="306"/>
                  </a:lnTo>
                  <a:lnTo>
                    <a:pt x="54" y="300"/>
                  </a:lnTo>
                  <a:lnTo>
                    <a:pt x="60" y="306"/>
                  </a:lnTo>
                  <a:lnTo>
                    <a:pt x="102" y="294"/>
                  </a:lnTo>
                  <a:lnTo>
                    <a:pt x="102" y="276"/>
                  </a:lnTo>
                  <a:lnTo>
                    <a:pt x="126" y="276"/>
                  </a:lnTo>
                  <a:lnTo>
                    <a:pt x="150" y="240"/>
                  </a:lnTo>
                  <a:lnTo>
                    <a:pt x="168" y="240"/>
                  </a:lnTo>
                  <a:lnTo>
                    <a:pt x="168" y="228"/>
                  </a:lnTo>
                  <a:lnTo>
                    <a:pt x="162" y="216"/>
                  </a:lnTo>
                  <a:lnTo>
                    <a:pt x="156" y="204"/>
                  </a:lnTo>
                  <a:lnTo>
                    <a:pt x="174" y="150"/>
                  </a:lnTo>
                  <a:lnTo>
                    <a:pt x="192" y="150"/>
                  </a:lnTo>
                  <a:lnTo>
                    <a:pt x="192" y="78"/>
                  </a:lnTo>
                  <a:lnTo>
                    <a:pt x="48" y="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4467225" y="3689864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0" y="36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4514850" y="3480314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4514850" y="34803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4514850" y="3461264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12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5153025" y="35279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4781550" y="3194564"/>
              <a:ext cx="333375" cy="323850"/>
            </a:xfrm>
            <a:custGeom>
              <a:rect b="b" l="l" r="r" t="t"/>
              <a:pathLst>
                <a:path extrusionOk="0" h="204" w="210">
                  <a:moveTo>
                    <a:pt x="162" y="12"/>
                  </a:moveTo>
                  <a:lnTo>
                    <a:pt x="144" y="0"/>
                  </a:lnTo>
                  <a:lnTo>
                    <a:pt x="108" y="6"/>
                  </a:lnTo>
                  <a:lnTo>
                    <a:pt x="90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19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32" y="186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0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62" y="198"/>
                  </a:lnTo>
                  <a:lnTo>
                    <a:pt x="180" y="204"/>
                  </a:lnTo>
                  <a:lnTo>
                    <a:pt x="210" y="180"/>
                  </a:lnTo>
                  <a:lnTo>
                    <a:pt x="204" y="180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198" y="150"/>
                  </a:lnTo>
                  <a:lnTo>
                    <a:pt x="174" y="102"/>
                  </a:lnTo>
                  <a:lnTo>
                    <a:pt x="174" y="96"/>
                  </a:lnTo>
                  <a:lnTo>
                    <a:pt x="168" y="84"/>
                  </a:lnTo>
                  <a:lnTo>
                    <a:pt x="168" y="78"/>
                  </a:lnTo>
                  <a:lnTo>
                    <a:pt x="156" y="60"/>
                  </a:lnTo>
                  <a:lnTo>
                    <a:pt x="156" y="48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92" y="48"/>
                  </a:lnTo>
                  <a:lnTo>
                    <a:pt x="180" y="6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5143500" y="3499364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4791075" y="3204089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5133975" y="3632714"/>
              <a:ext cx="200025" cy="219075"/>
            </a:xfrm>
            <a:custGeom>
              <a:rect b="b" l="l" r="r" t="t"/>
              <a:pathLst>
                <a:path extrusionOk="0" h="138" w="126">
                  <a:moveTo>
                    <a:pt x="12" y="18"/>
                  </a:moveTo>
                  <a:lnTo>
                    <a:pt x="0" y="66"/>
                  </a:lnTo>
                  <a:lnTo>
                    <a:pt x="6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08" y="108"/>
                  </a:lnTo>
                  <a:lnTo>
                    <a:pt x="102" y="132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126" y="114"/>
                  </a:lnTo>
                  <a:lnTo>
                    <a:pt x="108" y="84"/>
                  </a:lnTo>
                  <a:lnTo>
                    <a:pt x="90" y="66"/>
                  </a:lnTo>
                  <a:lnTo>
                    <a:pt x="78" y="60"/>
                  </a:lnTo>
                  <a:lnTo>
                    <a:pt x="60" y="5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4714875" y="3480314"/>
              <a:ext cx="476250" cy="581025"/>
            </a:xfrm>
            <a:custGeom>
              <a:rect b="b" l="l" r="r" t="t"/>
              <a:pathLst>
                <a:path extrusionOk="0" h="366" w="300">
                  <a:moveTo>
                    <a:pt x="204" y="18"/>
                  </a:moveTo>
                  <a:lnTo>
                    <a:pt x="174" y="18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54" y="18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0" y="192"/>
                  </a:lnTo>
                  <a:lnTo>
                    <a:pt x="6" y="204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24" y="270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60" y="288"/>
                  </a:lnTo>
                  <a:lnTo>
                    <a:pt x="96" y="324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20" y="348"/>
                  </a:lnTo>
                  <a:lnTo>
                    <a:pt x="144" y="348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86" y="366"/>
                  </a:lnTo>
                  <a:lnTo>
                    <a:pt x="216" y="360"/>
                  </a:lnTo>
                  <a:lnTo>
                    <a:pt x="228" y="348"/>
                  </a:lnTo>
                  <a:lnTo>
                    <a:pt x="258" y="34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28" y="276"/>
                  </a:lnTo>
                  <a:lnTo>
                    <a:pt x="228" y="234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76" y="114"/>
                  </a:lnTo>
                  <a:lnTo>
                    <a:pt x="300" y="108"/>
                  </a:lnTo>
                  <a:lnTo>
                    <a:pt x="300" y="96"/>
                  </a:lnTo>
                  <a:lnTo>
                    <a:pt x="282" y="84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70" y="12"/>
                  </a:lnTo>
                  <a:lnTo>
                    <a:pt x="252" y="0"/>
                  </a:lnTo>
                  <a:lnTo>
                    <a:pt x="222" y="24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4714875" y="3699389"/>
              <a:ext cx="57150" cy="104775"/>
            </a:xfrm>
            <a:custGeom>
              <a:rect b="b" l="l" r="r" t="t"/>
              <a:pathLst>
                <a:path extrusionOk="0" h="66" w="36">
                  <a:moveTo>
                    <a:pt x="0" y="54"/>
                  </a:moveTo>
                  <a:lnTo>
                    <a:pt x="6" y="66"/>
                  </a:lnTo>
                  <a:lnTo>
                    <a:pt x="0" y="54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5133975" y="3661289"/>
              <a:ext cx="19050" cy="76200"/>
            </a:xfrm>
            <a:custGeom>
              <a:rect b="b" l="l" r="r" t="t"/>
              <a:pathLst>
                <a:path extrusionOk="0" h="48" w="12">
                  <a:moveTo>
                    <a:pt x="0" y="48"/>
                  </a:moveTo>
                  <a:lnTo>
                    <a:pt x="0" y="48"/>
                  </a:lnTo>
                  <a:lnTo>
                    <a:pt x="1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5153025" y="36327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0" y="18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4495800" y="3842264"/>
              <a:ext cx="381000" cy="238125"/>
            </a:xfrm>
            <a:custGeom>
              <a:rect b="b" l="l" r="r" t="t"/>
              <a:pathLst>
                <a:path extrusionOk="0" h="150" w="240">
                  <a:moveTo>
                    <a:pt x="108" y="36"/>
                  </a:moveTo>
                  <a:lnTo>
                    <a:pt x="84" y="36"/>
                  </a:lnTo>
                  <a:lnTo>
                    <a:pt x="84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0" y="11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6" y="144"/>
                  </a:lnTo>
                  <a:lnTo>
                    <a:pt x="78" y="138"/>
                  </a:lnTo>
                  <a:lnTo>
                    <a:pt x="84" y="108"/>
                  </a:lnTo>
                  <a:lnTo>
                    <a:pt x="150" y="126"/>
                  </a:lnTo>
                  <a:lnTo>
                    <a:pt x="168" y="120"/>
                  </a:lnTo>
                  <a:lnTo>
                    <a:pt x="240" y="108"/>
                  </a:lnTo>
                  <a:lnTo>
                    <a:pt x="240" y="108"/>
                  </a:lnTo>
                  <a:lnTo>
                    <a:pt x="234" y="96"/>
                  </a:lnTo>
                  <a:lnTo>
                    <a:pt x="198" y="60"/>
                  </a:lnTo>
                  <a:lnTo>
                    <a:pt x="192" y="54"/>
                  </a:lnTo>
                  <a:lnTo>
                    <a:pt x="162" y="42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4629150" y="38994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2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4562475" y="3927989"/>
              <a:ext cx="66675" cy="19050"/>
            </a:xfrm>
            <a:custGeom>
              <a:rect b="b" l="l" r="r" t="t"/>
              <a:pathLst>
                <a:path extrusionOk="0" h="12" w="42">
                  <a:moveTo>
                    <a:pt x="42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4752975" y="3880364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30" y="30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4733925" y="3842264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038725" y="3737489"/>
              <a:ext cx="438150" cy="323850"/>
            </a:xfrm>
            <a:custGeom>
              <a:rect b="b" l="l" r="r" t="t"/>
              <a:pathLst>
                <a:path extrusionOk="0" h="204" w="276">
                  <a:moveTo>
                    <a:pt x="66" y="186"/>
                  </a:moveTo>
                  <a:lnTo>
                    <a:pt x="96" y="204"/>
                  </a:lnTo>
                  <a:lnTo>
                    <a:pt x="120" y="204"/>
                  </a:lnTo>
                  <a:lnTo>
                    <a:pt x="138" y="192"/>
                  </a:lnTo>
                  <a:lnTo>
                    <a:pt x="162" y="198"/>
                  </a:lnTo>
                  <a:lnTo>
                    <a:pt x="198" y="180"/>
                  </a:lnTo>
                  <a:lnTo>
                    <a:pt x="222" y="180"/>
                  </a:lnTo>
                  <a:lnTo>
                    <a:pt x="276" y="120"/>
                  </a:lnTo>
                  <a:lnTo>
                    <a:pt x="258" y="126"/>
                  </a:lnTo>
                  <a:lnTo>
                    <a:pt x="198" y="102"/>
                  </a:lnTo>
                  <a:lnTo>
                    <a:pt x="186" y="90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62" y="66"/>
                  </a:lnTo>
                  <a:lnTo>
                    <a:pt x="168" y="42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24" y="72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4" y="186"/>
                  </a:lnTo>
                  <a:lnTo>
                    <a:pt x="66" y="18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1E9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5143500" y="3737489"/>
              <a:ext cx="85725" cy="9525"/>
            </a:xfrm>
            <a:custGeom>
              <a:rect b="b" l="l" r="r" t="t"/>
              <a:pathLst>
                <a:path extrusionOk="0" h="6" w="54">
                  <a:moveTo>
                    <a:pt x="5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5238750" y="3737489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0" y="0"/>
                  </a:moveTo>
                  <a:lnTo>
                    <a:pt x="0" y="0"/>
                  </a:lnTo>
                  <a:lnTo>
                    <a:pt x="4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5295900" y="3804164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18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5038725" y="39375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5038725" y="3918464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5267325" y="3813689"/>
              <a:ext cx="295275" cy="400050"/>
            </a:xfrm>
            <a:custGeom>
              <a:rect b="b" l="l" r="r" t="t"/>
              <a:pathLst>
                <a:path extrusionOk="0" h="252" w="186">
                  <a:moveTo>
                    <a:pt x="36" y="24"/>
                  </a:move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42"/>
                  </a:lnTo>
                  <a:lnTo>
                    <a:pt x="54" y="54"/>
                  </a:lnTo>
                  <a:lnTo>
                    <a:pt x="114" y="78"/>
                  </a:lnTo>
                  <a:lnTo>
                    <a:pt x="132" y="72"/>
                  </a:lnTo>
                  <a:lnTo>
                    <a:pt x="78" y="132"/>
                  </a:lnTo>
                  <a:lnTo>
                    <a:pt x="54" y="132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0" y="174"/>
                  </a:lnTo>
                  <a:lnTo>
                    <a:pt x="0" y="240"/>
                  </a:lnTo>
                  <a:lnTo>
                    <a:pt x="12" y="252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6" y="228"/>
                  </a:lnTo>
                  <a:lnTo>
                    <a:pt x="66" y="198"/>
                  </a:lnTo>
                  <a:lnTo>
                    <a:pt x="90" y="186"/>
                  </a:lnTo>
                  <a:lnTo>
                    <a:pt x="102" y="168"/>
                  </a:lnTo>
                  <a:lnTo>
                    <a:pt x="126" y="150"/>
                  </a:lnTo>
                  <a:lnTo>
                    <a:pt x="132" y="132"/>
                  </a:lnTo>
                  <a:lnTo>
                    <a:pt x="144" y="114"/>
                  </a:lnTo>
                  <a:lnTo>
                    <a:pt x="150" y="108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80" y="54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86" y="12"/>
                  </a:lnTo>
                  <a:lnTo>
                    <a:pt x="186" y="6"/>
                  </a:lnTo>
                  <a:lnTo>
                    <a:pt x="174" y="0"/>
                  </a:lnTo>
                  <a:lnTo>
                    <a:pt x="174" y="6"/>
                  </a:lnTo>
                  <a:lnTo>
                    <a:pt x="138" y="18"/>
                  </a:lnTo>
                  <a:lnTo>
                    <a:pt x="120" y="18"/>
                  </a:lnTo>
                  <a:lnTo>
                    <a:pt x="102" y="24"/>
                  </a:lnTo>
                  <a:lnTo>
                    <a:pt x="84" y="18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5324475" y="38327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5324475" y="38517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5334000" y="3880364"/>
              <a:ext cx="142875" cy="57150"/>
            </a:xfrm>
            <a:custGeom>
              <a:rect b="b" l="l" r="r" t="t"/>
              <a:pathLst>
                <a:path extrusionOk="0" h="36" w="90">
                  <a:moveTo>
                    <a:pt x="72" y="36"/>
                  </a:moveTo>
                  <a:lnTo>
                    <a:pt x="90" y="30"/>
                  </a:lnTo>
                  <a:lnTo>
                    <a:pt x="72" y="36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4314825" y="3785114"/>
              <a:ext cx="228600" cy="352425"/>
            </a:xfrm>
            <a:custGeom>
              <a:rect b="b" l="l" r="r" t="t"/>
              <a:pathLst>
                <a:path extrusionOk="0" h="222" w="144">
                  <a:moveTo>
                    <a:pt x="54" y="210"/>
                  </a:move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102" y="204"/>
                  </a:lnTo>
                  <a:lnTo>
                    <a:pt x="144" y="210"/>
                  </a:lnTo>
                  <a:lnTo>
                    <a:pt x="144" y="186"/>
                  </a:lnTo>
                  <a:lnTo>
                    <a:pt x="114" y="150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78"/>
                  </a:lnTo>
                  <a:lnTo>
                    <a:pt x="108" y="6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20" y="54"/>
                  </a:lnTo>
                  <a:lnTo>
                    <a:pt x="132" y="54"/>
                  </a:lnTo>
                  <a:lnTo>
                    <a:pt x="120" y="3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96" y="30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12" y="126"/>
                  </a:lnTo>
                  <a:lnTo>
                    <a:pt x="0" y="150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24" y="204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54" y="222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4438650" y="3794639"/>
              <a:ext cx="57150" cy="114300"/>
            </a:xfrm>
            <a:custGeom>
              <a:rect b="b" l="l" r="r" t="t"/>
              <a:pathLst>
                <a:path extrusionOk="0" h="72" w="36">
                  <a:moveTo>
                    <a:pt x="36" y="12"/>
                  </a:moveTo>
                  <a:lnTo>
                    <a:pt x="18" y="2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4381500" y="396608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4486275" y="3889889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4486275" y="38708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4505325" y="3870839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4514850" y="39470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5057775" y="4032764"/>
              <a:ext cx="238125" cy="266700"/>
            </a:xfrm>
            <a:custGeom>
              <a:rect b="b" l="l" r="r" t="t"/>
              <a:pathLst>
                <a:path extrusionOk="0" h="168" w="150">
                  <a:moveTo>
                    <a:pt x="150" y="18"/>
                  </a:moveTo>
                  <a:lnTo>
                    <a:pt x="150" y="12"/>
                  </a:lnTo>
                  <a:lnTo>
                    <a:pt x="150" y="18"/>
                  </a:lnTo>
                  <a:lnTo>
                    <a:pt x="126" y="6"/>
                  </a:lnTo>
                  <a:lnTo>
                    <a:pt x="108" y="18"/>
                  </a:lnTo>
                  <a:lnTo>
                    <a:pt x="84" y="18"/>
                  </a:lnTo>
                  <a:lnTo>
                    <a:pt x="54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24" y="4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18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72" y="138"/>
                  </a:lnTo>
                  <a:lnTo>
                    <a:pt x="72" y="156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20" y="150"/>
                  </a:lnTo>
                  <a:lnTo>
                    <a:pt x="120" y="138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8" y="120"/>
                  </a:lnTo>
                  <a:lnTo>
                    <a:pt x="144" y="114"/>
                  </a:lnTo>
                  <a:lnTo>
                    <a:pt x="132" y="102"/>
                  </a:lnTo>
                  <a:lnTo>
                    <a:pt x="132" y="36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close/>
                  <a:moveTo>
                    <a:pt x="42" y="30"/>
                  </a:moveTo>
                  <a:lnTo>
                    <a:pt x="36" y="12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5257800" y="404228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529590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4924425" y="4051814"/>
              <a:ext cx="171450" cy="171450"/>
            </a:xfrm>
            <a:custGeom>
              <a:rect b="b" l="l" r="r" t="t"/>
              <a:pathLst>
                <a:path extrusionOk="0" h="108" w="108">
                  <a:moveTo>
                    <a:pt x="42" y="30"/>
                  </a:moveTo>
                  <a:lnTo>
                    <a:pt x="36" y="42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0" y="96"/>
                  </a:lnTo>
                  <a:lnTo>
                    <a:pt x="48" y="90"/>
                  </a:lnTo>
                  <a:lnTo>
                    <a:pt x="48" y="78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90" y="72"/>
                  </a:lnTo>
                  <a:lnTo>
                    <a:pt x="108" y="36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54" y="6"/>
                  </a:lnTo>
                  <a:lnTo>
                    <a:pt x="30" y="6"/>
                  </a:lnTo>
                  <a:lnTo>
                    <a:pt x="36" y="30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4972050" y="4061339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5057775" y="4051814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4924425" y="4194689"/>
              <a:ext cx="47625" cy="57150"/>
            </a:xfrm>
            <a:custGeom>
              <a:rect b="b" l="l" r="r" t="t"/>
              <a:pathLst>
                <a:path extrusionOk="0" h="36" w="30">
                  <a:moveTo>
                    <a:pt x="30" y="6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4924425" y="4232789"/>
              <a:ext cx="47625" cy="66675"/>
            </a:xfrm>
            <a:custGeom>
              <a:rect b="b" l="l" r="r" t="t"/>
              <a:pathLst>
                <a:path extrusionOk="0" h="42" w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4924425" y="424231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4953000" y="42327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4962525" y="4232789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4324350" y="4099439"/>
              <a:ext cx="171450" cy="180975"/>
            </a:xfrm>
            <a:custGeom>
              <a:rect b="b" l="l" r="r" t="t"/>
              <a:pathLst>
                <a:path extrusionOk="0" h="114" w="108">
                  <a:moveTo>
                    <a:pt x="54" y="108"/>
                  </a:moveTo>
                  <a:lnTo>
                    <a:pt x="54" y="102"/>
                  </a:lnTo>
                  <a:lnTo>
                    <a:pt x="54" y="90"/>
                  </a:lnTo>
                  <a:lnTo>
                    <a:pt x="78" y="78"/>
                  </a:lnTo>
                  <a:lnTo>
                    <a:pt x="96" y="90"/>
                  </a:lnTo>
                  <a:lnTo>
                    <a:pt x="108" y="24"/>
                  </a:lnTo>
                  <a:lnTo>
                    <a:pt x="90" y="12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12" y="78"/>
                  </a:lnTo>
                  <a:lnTo>
                    <a:pt x="24" y="96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4400550" y="409943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4352925" y="4137539"/>
              <a:ext cx="476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4391025" y="4051814"/>
              <a:ext cx="228600" cy="257175"/>
            </a:xfrm>
            <a:custGeom>
              <a:rect b="b" l="l" r="r" t="t"/>
              <a:pathLst>
                <a:path extrusionOk="0" h="162" w="144">
                  <a:moveTo>
                    <a:pt x="42" y="162"/>
                  </a:moveTo>
                  <a:lnTo>
                    <a:pt x="60" y="156"/>
                  </a:lnTo>
                  <a:lnTo>
                    <a:pt x="72" y="162"/>
                  </a:lnTo>
                  <a:lnTo>
                    <a:pt x="84" y="150"/>
                  </a:lnTo>
                  <a:lnTo>
                    <a:pt x="96" y="138"/>
                  </a:lnTo>
                  <a:lnTo>
                    <a:pt x="108" y="96"/>
                  </a:lnTo>
                  <a:lnTo>
                    <a:pt x="126" y="84"/>
                  </a:lnTo>
                  <a:lnTo>
                    <a:pt x="144" y="6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14" y="0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96" y="42"/>
                  </a:lnTo>
                  <a:lnTo>
                    <a:pt x="5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54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54" y="120"/>
                  </a:lnTo>
                  <a:lnTo>
                    <a:pt x="36" y="108"/>
                  </a:lnTo>
                  <a:lnTo>
                    <a:pt x="12" y="120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36" y="150"/>
                  </a:lnTo>
                  <a:lnTo>
                    <a:pt x="42" y="16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4562475" y="405181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4600575" y="40613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4448175" y="4108964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4410075" y="4223264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0" y="24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4391025" y="42708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4448175" y="40994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4933950" y="4194689"/>
              <a:ext cx="323850" cy="315913"/>
            </a:xfrm>
            <a:custGeom>
              <a:rect b="b" l="l" r="r" t="t"/>
              <a:pathLst>
                <a:path extrusionOk="0" h="199" w="204">
                  <a:moveTo>
                    <a:pt x="150" y="36"/>
                  </a:moveTo>
                  <a:lnTo>
                    <a:pt x="84" y="0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48" y="24"/>
                  </a:lnTo>
                  <a:lnTo>
                    <a:pt x="42" y="36"/>
                  </a:lnTo>
                  <a:lnTo>
                    <a:pt x="36" y="18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0" y="96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90" y="169"/>
                  </a:lnTo>
                  <a:lnTo>
                    <a:pt x="90" y="187"/>
                  </a:lnTo>
                  <a:lnTo>
                    <a:pt x="102" y="199"/>
                  </a:lnTo>
                  <a:lnTo>
                    <a:pt x="96" y="199"/>
                  </a:lnTo>
                  <a:lnTo>
                    <a:pt x="168" y="199"/>
                  </a:lnTo>
                  <a:lnTo>
                    <a:pt x="204" y="181"/>
                  </a:lnTo>
                  <a:lnTo>
                    <a:pt x="192" y="169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0" y="114"/>
                  </a:lnTo>
                  <a:lnTo>
                    <a:pt x="168" y="102"/>
                  </a:lnTo>
                  <a:lnTo>
                    <a:pt x="180" y="78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50" y="54"/>
                  </a:lnTo>
                  <a:lnTo>
                    <a:pt x="15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4972050" y="42137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4962525" y="42423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5029200" y="4453452"/>
              <a:ext cx="85725" cy="219075"/>
            </a:xfrm>
            <a:custGeom>
              <a:rect b="b" l="l" r="r" t="t"/>
              <a:pathLst>
                <a:path extrusionOk="0" h="138" w="54">
                  <a:moveTo>
                    <a:pt x="12" y="18"/>
                  </a:moveTo>
                  <a:lnTo>
                    <a:pt x="6" y="48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30" y="90"/>
                  </a:lnTo>
                  <a:lnTo>
                    <a:pt x="30" y="102"/>
                  </a:lnTo>
                  <a:lnTo>
                    <a:pt x="24" y="120"/>
                  </a:lnTo>
                  <a:lnTo>
                    <a:pt x="36" y="132"/>
                  </a:lnTo>
                  <a:lnTo>
                    <a:pt x="48" y="138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3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5029200" y="4453452"/>
              <a:ext cx="2857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4419600" y="4013714"/>
              <a:ext cx="561975" cy="554038"/>
            </a:xfrm>
            <a:custGeom>
              <a:rect b="b" l="l" r="r" t="t"/>
              <a:pathLst>
                <a:path extrusionOk="0" h="349" w="354">
                  <a:moveTo>
                    <a:pt x="30" y="204"/>
                  </a:moveTo>
                  <a:lnTo>
                    <a:pt x="84" y="204"/>
                  </a:lnTo>
                  <a:lnTo>
                    <a:pt x="102" y="252"/>
                  </a:lnTo>
                  <a:lnTo>
                    <a:pt x="132" y="246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80" y="234"/>
                  </a:lnTo>
                  <a:lnTo>
                    <a:pt x="186" y="307"/>
                  </a:lnTo>
                  <a:lnTo>
                    <a:pt x="228" y="301"/>
                  </a:lnTo>
                  <a:lnTo>
                    <a:pt x="228" y="295"/>
                  </a:lnTo>
                  <a:lnTo>
                    <a:pt x="270" y="319"/>
                  </a:lnTo>
                  <a:lnTo>
                    <a:pt x="288" y="325"/>
                  </a:lnTo>
                  <a:lnTo>
                    <a:pt x="300" y="325"/>
                  </a:lnTo>
                  <a:lnTo>
                    <a:pt x="330" y="349"/>
                  </a:lnTo>
                  <a:lnTo>
                    <a:pt x="324" y="325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295"/>
                  </a:lnTo>
                  <a:lnTo>
                    <a:pt x="312" y="270"/>
                  </a:lnTo>
                  <a:lnTo>
                    <a:pt x="306" y="270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42" y="252"/>
                  </a:lnTo>
                  <a:lnTo>
                    <a:pt x="336" y="234"/>
                  </a:lnTo>
                  <a:lnTo>
                    <a:pt x="324" y="228"/>
                  </a:lnTo>
                  <a:lnTo>
                    <a:pt x="318" y="210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18" y="186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12" y="144"/>
                  </a:lnTo>
                  <a:lnTo>
                    <a:pt x="312" y="132"/>
                  </a:lnTo>
                  <a:lnTo>
                    <a:pt x="318" y="126"/>
                  </a:lnTo>
                  <a:lnTo>
                    <a:pt x="318" y="132"/>
                  </a:lnTo>
                  <a:lnTo>
                    <a:pt x="324" y="108"/>
                  </a:lnTo>
                  <a:lnTo>
                    <a:pt x="318" y="108"/>
                  </a:lnTo>
                  <a:lnTo>
                    <a:pt x="324" y="102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36" y="78"/>
                  </a:lnTo>
                  <a:lnTo>
                    <a:pt x="342" y="72"/>
                  </a:lnTo>
                  <a:lnTo>
                    <a:pt x="354" y="54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30" y="12"/>
                  </a:lnTo>
                  <a:lnTo>
                    <a:pt x="306" y="1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16" y="12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32" y="0"/>
                  </a:lnTo>
                  <a:lnTo>
                    <a:pt x="126" y="30"/>
                  </a:lnTo>
                  <a:lnTo>
                    <a:pt x="108" y="108"/>
                  </a:lnTo>
                  <a:lnTo>
                    <a:pt x="90" y="120"/>
                  </a:lnTo>
                  <a:lnTo>
                    <a:pt x="78" y="16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42" y="180"/>
                  </a:lnTo>
                  <a:lnTo>
                    <a:pt x="24" y="186"/>
                  </a:lnTo>
                  <a:lnTo>
                    <a:pt x="18" y="174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497205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4619625" y="40137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4733925" y="4032764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4933950" y="415658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4933950" y="413753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4924425" y="42327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4419600" y="428993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4524375" y="4204214"/>
              <a:ext cx="38100" cy="85725"/>
            </a:xfrm>
            <a:custGeom>
              <a:rect b="b" l="l" r="r" t="t"/>
              <a:pathLst>
                <a:path extrusionOk="0" h="54" w="24">
                  <a:moveTo>
                    <a:pt x="0" y="54"/>
                  </a:moveTo>
                  <a:lnTo>
                    <a:pt x="12" y="42"/>
                  </a:lnTo>
                  <a:lnTo>
                    <a:pt x="24" y="0"/>
                  </a:lnTo>
                  <a:lnTo>
                    <a:pt x="12" y="4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4591050" y="4061339"/>
              <a:ext cx="28575" cy="123825"/>
            </a:xfrm>
            <a:custGeom>
              <a:rect b="b" l="l" r="r" t="t"/>
              <a:pathLst>
                <a:path extrusionOk="0" h="78" w="18">
                  <a:moveTo>
                    <a:pt x="0" y="7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4619625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4972050" y="4948752"/>
              <a:ext cx="38100" cy="47625"/>
            </a:xfrm>
            <a:custGeom>
              <a:rect b="b" l="l" r="r" t="t"/>
              <a:pathLst>
                <a:path extrusionOk="0" h="30" w="24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4410075" y="4337564"/>
              <a:ext cx="371475" cy="363538"/>
            </a:xfrm>
            <a:custGeom>
              <a:rect b="b" l="l" r="r" t="t"/>
              <a:pathLst>
                <a:path extrusionOk="0" h="229" w="234">
                  <a:moveTo>
                    <a:pt x="6" y="211"/>
                  </a:moveTo>
                  <a:lnTo>
                    <a:pt x="24" y="211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30" y="211"/>
                  </a:lnTo>
                  <a:lnTo>
                    <a:pt x="42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32" y="229"/>
                  </a:lnTo>
                  <a:lnTo>
                    <a:pt x="186" y="229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198" y="211"/>
                  </a:lnTo>
                  <a:lnTo>
                    <a:pt x="192" y="205"/>
                  </a:lnTo>
                  <a:lnTo>
                    <a:pt x="192" y="169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210" y="133"/>
                  </a:lnTo>
                  <a:lnTo>
                    <a:pt x="228" y="133"/>
                  </a:lnTo>
                  <a:lnTo>
                    <a:pt x="228" y="115"/>
                  </a:lnTo>
                  <a:lnTo>
                    <a:pt x="234" y="97"/>
                  </a:lnTo>
                  <a:lnTo>
                    <a:pt x="192" y="103"/>
                  </a:lnTo>
                  <a:lnTo>
                    <a:pt x="186" y="30"/>
                  </a:lnTo>
                  <a:lnTo>
                    <a:pt x="144" y="24"/>
                  </a:lnTo>
                  <a:lnTo>
                    <a:pt x="138" y="42"/>
                  </a:lnTo>
                  <a:lnTo>
                    <a:pt x="108" y="48"/>
                  </a:lnTo>
                  <a:lnTo>
                    <a:pt x="90" y="0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4" y="24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79"/>
                  </a:lnTo>
                  <a:lnTo>
                    <a:pt x="36" y="85"/>
                  </a:lnTo>
                  <a:lnTo>
                    <a:pt x="36" y="91"/>
                  </a:lnTo>
                  <a:lnTo>
                    <a:pt x="42" y="97"/>
                  </a:lnTo>
                  <a:lnTo>
                    <a:pt x="36" y="97"/>
                  </a:lnTo>
                  <a:lnTo>
                    <a:pt x="36" y="115"/>
                  </a:lnTo>
                  <a:lnTo>
                    <a:pt x="30" y="127"/>
                  </a:lnTo>
                  <a:lnTo>
                    <a:pt x="24" y="133"/>
                  </a:lnTo>
                  <a:lnTo>
                    <a:pt x="24" y="139"/>
                  </a:lnTo>
                  <a:lnTo>
                    <a:pt x="18" y="145"/>
                  </a:lnTo>
                  <a:lnTo>
                    <a:pt x="6" y="187"/>
                  </a:lnTo>
                  <a:lnTo>
                    <a:pt x="0" y="193"/>
                  </a:lnTo>
                  <a:lnTo>
                    <a:pt x="0" y="217"/>
                  </a:lnTo>
                  <a:lnTo>
                    <a:pt x="6" y="211"/>
                  </a:lnTo>
                  <a:lnTo>
                    <a:pt x="6" y="21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4581525" y="4375664"/>
              <a:ext cx="57150" cy="38100"/>
            </a:xfrm>
            <a:custGeom>
              <a:rect b="b" l="l" r="r" t="t"/>
              <a:pathLst>
                <a:path extrusionOk="0" h="24" w="36">
                  <a:moveTo>
                    <a:pt x="30" y="18"/>
                  </a:moveTo>
                  <a:lnTo>
                    <a:pt x="0" y="24"/>
                  </a:lnTo>
                  <a:lnTo>
                    <a:pt x="30" y="1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4429125" y="4337564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12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714875" y="4413764"/>
              <a:ext cx="333375" cy="296863"/>
            </a:xfrm>
            <a:custGeom>
              <a:rect b="b" l="l" r="r" t="t"/>
              <a:pathLst>
                <a:path extrusionOk="0" h="187" w="210">
                  <a:moveTo>
                    <a:pt x="162" y="6"/>
                  </a:moveTo>
                  <a:lnTo>
                    <a:pt x="156" y="6"/>
                  </a:lnTo>
                  <a:lnTo>
                    <a:pt x="156" y="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0" y="43"/>
                  </a:lnTo>
                  <a:lnTo>
                    <a:pt x="120" y="67"/>
                  </a:lnTo>
                  <a:lnTo>
                    <a:pt x="138" y="73"/>
                  </a:lnTo>
                  <a:lnTo>
                    <a:pt x="144" y="97"/>
                  </a:lnTo>
                  <a:lnTo>
                    <a:pt x="114" y="73"/>
                  </a:lnTo>
                  <a:lnTo>
                    <a:pt x="102" y="73"/>
                  </a:lnTo>
                  <a:lnTo>
                    <a:pt x="84" y="67"/>
                  </a:lnTo>
                  <a:lnTo>
                    <a:pt x="42" y="43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36" y="6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0" y="121"/>
                  </a:lnTo>
                  <a:lnTo>
                    <a:pt x="0" y="157"/>
                  </a:lnTo>
                  <a:lnTo>
                    <a:pt x="6" y="163"/>
                  </a:lnTo>
                  <a:lnTo>
                    <a:pt x="18" y="175"/>
                  </a:lnTo>
                  <a:lnTo>
                    <a:pt x="36" y="169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60" y="181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102" y="157"/>
                  </a:lnTo>
                  <a:lnTo>
                    <a:pt x="108" y="163"/>
                  </a:lnTo>
                  <a:lnTo>
                    <a:pt x="114" y="157"/>
                  </a:lnTo>
                  <a:lnTo>
                    <a:pt x="120" y="157"/>
                  </a:lnTo>
                  <a:lnTo>
                    <a:pt x="120" y="145"/>
                  </a:lnTo>
                  <a:lnTo>
                    <a:pt x="150" y="139"/>
                  </a:lnTo>
                  <a:lnTo>
                    <a:pt x="144" y="127"/>
                  </a:lnTo>
                  <a:lnTo>
                    <a:pt x="198" y="109"/>
                  </a:lnTo>
                  <a:lnTo>
                    <a:pt x="192" y="97"/>
                  </a:lnTo>
                  <a:lnTo>
                    <a:pt x="204" y="73"/>
                  </a:lnTo>
                  <a:lnTo>
                    <a:pt x="210" y="43"/>
                  </a:lnTo>
                  <a:lnTo>
                    <a:pt x="204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62" y="0"/>
                  </a:lnTo>
                  <a:lnTo>
                    <a:pt x="168" y="6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972050" y="4413764"/>
              <a:ext cx="57150" cy="39688"/>
            </a:xfrm>
            <a:custGeom>
              <a:rect b="b" l="l" r="r" t="t"/>
              <a:pathLst>
                <a:path extrusionOk="0" h="25" w="36">
                  <a:moveTo>
                    <a:pt x="36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2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5038725" y="4453452"/>
              <a:ext cx="9525" cy="76200"/>
            </a:xfrm>
            <a:custGeom>
              <a:rect b="b" l="l" r="r" t="t"/>
              <a:pathLst>
                <a:path extrusionOk="0" h="48" w="6">
                  <a:moveTo>
                    <a:pt x="0" y="0"/>
                  </a:moveTo>
                  <a:lnTo>
                    <a:pt x="6" y="18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4905375" y="4482027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4781550" y="4482027"/>
              <a:ext cx="95250" cy="47625"/>
            </a:xfrm>
            <a:custGeom>
              <a:rect b="b" l="l" r="r" t="t"/>
              <a:pathLst>
                <a:path extrusionOk="0" h="30" w="60">
                  <a:moveTo>
                    <a:pt x="60" y="30"/>
                  </a:moveTo>
                  <a:lnTo>
                    <a:pt x="42" y="24"/>
                  </a:lnTo>
                  <a:lnTo>
                    <a:pt x="0" y="0"/>
                  </a:lnTo>
                  <a:lnTo>
                    <a:pt x="42" y="2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4772025" y="449155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0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4714875" y="4548702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4724400" y="4672527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12" y="12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4743450" y="4548702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4943475" y="4482027"/>
              <a:ext cx="314325" cy="495300"/>
            </a:xfrm>
            <a:custGeom>
              <a:rect b="b" l="l" r="r" t="t"/>
              <a:pathLst>
                <a:path extrusionOk="0" h="312" w="198">
                  <a:moveTo>
                    <a:pt x="90" y="18"/>
                  </a:moveTo>
                  <a:lnTo>
                    <a:pt x="84" y="36"/>
                  </a:lnTo>
                  <a:lnTo>
                    <a:pt x="90" y="54"/>
                  </a:lnTo>
                  <a:lnTo>
                    <a:pt x="108" y="7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0" y="114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84" y="84"/>
                  </a:lnTo>
                  <a:lnTo>
                    <a:pt x="84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0" y="8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12" y="102"/>
                  </a:lnTo>
                  <a:lnTo>
                    <a:pt x="54" y="114"/>
                  </a:lnTo>
                  <a:lnTo>
                    <a:pt x="54" y="162"/>
                  </a:lnTo>
                  <a:lnTo>
                    <a:pt x="54" y="180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52"/>
                  </a:lnTo>
                  <a:lnTo>
                    <a:pt x="36" y="258"/>
                  </a:lnTo>
                  <a:lnTo>
                    <a:pt x="36" y="264"/>
                  </a:lnTo>
                  <a:lnTo>
                    <a:pt x="36" y="294"/>
                  </a:lnTo>
                  <a:lnTo>
                    <a:pt x="42" y="312"/>
                  </a:lnTo>
                  <a:lnTo>
                    <a:pt x="54" y="312"/>
                  </a:lnTo>
                  <a:lnTo>
                    <a:pt x="54" y="300"/>
                  </a:lnTo>
                  <a:lnTo>
                    <a:pt x="48" y="306"/>
                  </a:lnTo>
                  <a:lnTo>
                    <a:pt x="48" y="300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66" y="282"/>
                  </a:lnTo>
                  <a:lnTo>
                    <a:pt x="84" y="276"/>
                  </a:lnTo>
                  <a:lnTo>
                    <a:pt x="96" y="264"/>
                  </a:lnTo>
                  <a:lnTo>
                    <a:pt x="102" y="258"/>
                  </a:lnTo>
                  <a:lnTo>
                    <a:pt x="96" y="258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84" y="180"/>
                  </a:lnTo>
                  <a:lnTo>
                    <a:pt x="96" y="174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32" y="138"/>
                  </a:lnTo>
                  <a:lnTo>
                    <a:pt x="150" y="126"/>
                  </a:lnTo>
                  <a:lnTo>
                    <a:pt x="162" y="126"/>
                  </a:lnTo>
                  <a:lnTo>
                    <a:pt x="168" y="120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8" y="78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92" y="6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92" y="18"/>
                  </a:lnTo>
                  <a:lnTo>
                    <a:pt x="198" y="1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2" y="18"/>
                  </a:lnTo>
                  <a:lnTo>
                    <a:pt x="90" y="18"/>
                  </a:lnTo>
                  <a:close/>
                  <a:moveTo>
                    <a:pt x="24" y="102"/>
                  </a:moveTo>
                  <a:lnTo>
                    <a:pt x="12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42" y="9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5086350" y="466300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5114925" y="4605852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5067300" y="4615377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5048250" y="4596327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4943475" y="4586802"/>
              <a:ext cx="85725" cy="28575"/>
            </a:xfrm>
            <a:custGeom>
              <a:rect b="b" l="l" r="r" t="t"/>
              <a:pathLst>
                <a:path extrusionOk="0" h="18" w="54">
                  <a:moveTo>
                    <a:pt x="54" y="0"/>
                  </a:moveTo>
                  <a:lnTo>
                    <a:pt x="54" y="0"/>
                  </a:lnTo>
                  <a:lnTo>
                    <a:pt x="0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4810125" y="4634427"/>
              <a:ext cx="219075" cy="219075"/>
            </a:xfrm>
            <a:custGeom>
              <a:rect b="b" l="l" r="r" t="t"/>
              <a:pathLst>
                <a:path extrusionOk="0" h="138" w="138">
                  <a:moveTo>
                    <a:pt x="138" y="18"/>
                  </a:moveTo>
                  <a:lnTo>
                    <a:pt x="96" y="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42" y="96"/>
                  </a:lnTo>
                  <a:lnTo>
                    <a:pt x="48" y="120"/>
                  </a:lnTo>
                  <a:lnTo>
                    <a:pt x="72" y="126"/>
                  </a:lnTo>
                  <a:lnTo>
                    <a:pt x="78" y="126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38" y="84"/>
                  </a:lnTo>
                  <a:lnTo>
                    <a:pt x="132" y="66"/>
                  </a:lnTo>
                  <a:lnTo>
                    <a:pt x="138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4905375" y="4634427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30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4953000" y="4634427"/>
              <a:ext cx="76200" cy="133350"/>
            </a:xfrm>
            <a:custGeom>
              <a:rect b="b" l="l" r="r" t="t"/>
              <a:pathLst>
                <a:path extrusionOk="0" h="84" w="48">
                  <a:moveTo>
                    <a:pt x="0" y="0"/>
                  </a:moveTo>
                  <a:lnTo>
                    <a:pt x="6" y="6"/>
                  </a:lnTo>
                  <a:lnTo>
                    <a:pt x="48" y="18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66"/>
                  </a:lnTo>
                  <a:lnTo>
                    <a:pt x="48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4648200" y="4691577"/>
              <a:ext cx="276225" cy="295275"/>
            </a:xfrm>
            <a:custGeom>
              <a:rect b="b" l="l" r="r" t="t"/>
              <a:pathLst>
                <a:path extrusionOk="0" h="186" w="174">
                  <a:moveTo>
                    <a:pt x="150" y="84"/>
                  </a:moveTo>
                  <a:lnTo>
                    <a:pt x="144" y="60"/>
                  </a:lnTo>
                  <a:lnTo>
                    <a:pt x="114" y="30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0" y="6"/>
                  </a:lnTo>
                  <a:lnTo>
                    <a:pt x="18" y="18"/>
                  </a:lnTo>
                  <a:lnTo>
                    <a:pt x="18" y="84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2" y="180"/>
                  </a:lnTo>
                  <a:lnTo>
                    <a:pt x="24" y="186"/>
                  </a:lnTo>
                  <a:lnTo>
                    <a:pt x="48" y="18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90" y="162"/>
                  </a:lnTo>
                  <a:lnTo>
                    <a:pt x="108" y="156"/>
                  </a:lnTo>
                  <a:lnTo>
                    <a:pt x="114" y="138"/>
                  </a:lnTo>
                  <a:lnTo>
                    <a:pt x="156" y="96"/>
                  </a:lnTo>
                  <a:lnTo>
                    <a:pt x="162" y="96"/>
                  </a:lnTo>
                  <a:lnTo>
                    <a:pt x="174" y="90"/>
                  </a:lnTo>
                  <a:lnTo>
                    <a:pt x="150" y="84"/>
                  </a:lnTo>
                  <a:close/>
                  <a:moveTo>
                    <a:pt x="114" y="72"/>
                  </a:moveTo>
                  <a:lnTo>
                    <a:pt x="108" y="66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66"/>
                  </a:lnTo>
                  <a:lnTo>
                    <a:pt x="114" y="54"/>
                  </a:lnTo>
                  <a:lnTo>
                    <a:pt x="114" y="60"/>
                  </a:lnTo>
                  <a:lnTo>
                    <a:pt x="120" y="66"/>
                  </a:lnTo>
                  <a:lnTo>
                    <a:pt x="114" y="7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4810125" y="47011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4410075" y="4663002"/>
              <a:ext cx="390525" cy="400050"/>
            </a:xfrm>
            <a:custGeom>
              <a:rect b="b" l="l" r="r" t="t"/>
              <a:pathLst>
                <a:path extrusionOk="0" h="252" w="246">
                  <a:moveTo>
                    <a:pt x="96" y="234"/>
                  </a:moveTo>
                  <a:lnTo>
                    <a:pt x="114" y="252"/>
                  </a:lnTo>
                  <a:lnTo>
                    <a:pt x="132" y="252"/>
                  </a:lnTo>
                  <a:lnTo>
                    <a:pt x="150" y="23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50" y="108"/>
                  </a:lnTo>
                  <a:lnTo>
                    <a:pt x="168" y="102"/>
                  </a:lnTo>
                  <a:lnTo>
                    <a:pt x="168" y="36"/>
                  </a:lnTo>
                  <a:lnTo>
                    <a:pt x="210" y="24"/>
                  </a:lnTo>
                  <a:lnTo>
                    <a:pt x="216" y="42"/>
                  </a:lnTo>
                  <a:lnTo>
                    <a:pt x="246" y="18"/>
                  </a:lnTo>
                  <a:lnTo>
                    <a:pt x="228" y="12"/>
                  </a:lnTo>
                  <a:lnTo>
                    <a:pt x="186" y="24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50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2" y="228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96" y="234"/>
                  </a:lnTo>
                  <a:close/>
                  <a:moveTo>
                    <a:pt x="84" y="42"/>
                  </a:moveTo>
                  <a:lnTo>
                    <a:pt x="78" y="48"/>
                  </a:lnTo>
                  <a:lnTo>
                    <a:pt x="78" y="48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02" y="42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4448175" y="46630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4457700" y="4672527"/>
              <a:ext cx="142875" cy="9525"/>
            </a:xfrm>
            <a:custGeom>
              <a:rect b="b" l="l" r="r" t="t"/>
              <a:pathLst>
                <a:path extrusionOk="0" h="6" w="90">
                  <a:moveTo>
                    <a:pt x="0" y="0"/>
                  </a:moveTo>
                  <a:lnTo>
                    <a:pt x="12" y="6"/>
                  </a:lnTo>
                  <a:lnTo>
                    <a:pt x="9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4648200" y="4834452"/>
              <a:ext cx="0" cy="76200"/>
            </a:xfrm>
            <a:custGeom>
              <a:rect b="b" l="l" r="r" t="t"/>
              <a:pathLst>
                <a:path extrusionOk="0" h="48" w="120000">
                  <a:moveTo>
                    <a:pt x="0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4743450" y="470110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4991100" y="4853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4543425" y="4834452"/>
              <a:ext cx="485775" cy="419100"/>
            </a:xfrm>
            <a:custGeom>
              <a:rect b="b" l="l" r="r" t="t"/>
              <a:pathLst>
                <a:path extrusionOk="0" h="264" w="306">
                  <a:moveTo>
                    <a:pt x="288" y="96"/>
                  </a:moveTo>
                  <a:lnTo>
                    <a:pt x="282" y="10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70" y="96"/>
                  </a:lnTo>
                  <a:lnTo>
                    <a:pt x="270" y="78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88" y="72"/>
                  </a:lnTo>
                  <a:lnTo>
                    <a:pt x="288" y="78"/>
                  </a:lnTo>
                  <a:lnTo>
                    <a:pt x="288" y="72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2" y="30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180" y="48"/>
                  </a:lnTo>
                  <a:lnTo>
                    <a:pt x="174" y="66"/>
                  </a:lnTo>
                  <a:lnTo>
                    <a:pt x="156" y="72"/>
                  </a:lnTo>
                  <a:lnTo>
                    <a:pt x="132" y="60"/>
                  </a:lnTo>
                  <a:lnTo>
                    <a:pt x="114" y="90"/>
                  </a:lnTo>
                  <a:lnTo>
                    <a:pt x="90" y="96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66" y="48"/>
                  </a:lnTo>
                  <a:lnTo>
                    <a:pt x="66" y="126"/>
                  </a:lnTo>
                  <a:lnTo>
                    <a:pt x="48" y="144"/>
                  </a:lnTo>
                  <a:lnTo>
                    <a:pt x="30" y="144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24" y="186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42" y="258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64"/>
                  </a:lnTo>
                  <a:lnTo>
                    <a:pt x="72" y="264"/>
                  </a:lnTo>
                  <a:lnTo>
                    <a:pt x="78" y="258"/>
                  </a:lnTo>
                  <a:lnTo>
                    <a:pt x="8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102" y="258"/>
                  </a:lnTo>
                  <a:lnTo>
                    <a:pt x="108" y="252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56" y="252"/>
                  </a:lnTo>
                  <a:lnTo>
                    <a:pt x="162" y="252"/>
                  </a:lnTo>
                  <a:lnTo>
                    <a:pt x="174" y="252"/>
                  </a:lnTo>
                  <a:lnTo>
                    <a:pt x="174" y="246"/>
                  </a:lnTo>
                  <a:lnTo>
                    <a:pt x="192" y="246"/>
                  </a:lnTo>
                  <a:lnTo>
                    <a:pt x="228" y="210"/>
                  </a:lnTo>
                  <a:lnTo>
                    <a:pt x="240" y="198"/>
                  </a:lnTo>
                  <a:lnTo>
                    <a:pt x="252" y="186"/>
                  </a:lnTo>
                  <a:lnTo>
                    <a:pt x="270" y="162"/>
                  </a:lnTo>
                  <a:lnTo>
                    <a:pt x="276" y="144"/>
                  </a:lnTo>
                  <a:lnTo>
                    <a:pt x="294" y="132"/>
                  </a:lnTo>
                  <a:lnTo>
                    <a:pt x="306" y="96"/>
                  </a:lnTo>
                  <a:lnTo>
                    <a:pt x="306" y="90"/>
                  </a:lnTo>
                  <a:lnTo>
                    <a:pt x="294" y="90"/>
                  </a:lnTo>
                  <a:lnTo>
                    <a:pt x="288" y="96"/>
                  </a:lnTo>
                  <a:close/>
                  <a:moveTo>
                    <a:pt x="216" y="174"/>
                  </a:moveTo>
                  <a:lnTo>
                    <a:pt x="198" y="156"/>
                  </a:lnTo>
                  <a:lnTo>
                    <a:pt x="204" y="144"/>
                  </a:lnTo>
                  <a:lnTo>
                    <a:pt x="216" y="132"/>
                  </a:lnTo>
                  <a:lnTo>
                    <a:pt x="234" y="132"/>
                  </a:lnTo>
                  <a:lnTo>
                    <a:pt x="240" y="150"/>
                  </a:lnTo>
                  <a:lnTo>
                    <a:pt x="216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4991100" y="4986852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5000625" y="494875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4981575" y="4948752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4991100" y="4853502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0"/>
                  </a:moveTo>
                  <a:lnTo>
                    <a:pt x="0" y="18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4924425" y="4834452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4953000" y="4843977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4981575" y="4843977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4752975" y="4929702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0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4905375" y="483445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4648200" y="4910652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0" y="0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4543425" y="50344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4857750" y="5044002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18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18" y="42"/>
                  </a:lnTo>
                  <a:lnTo>
                    <a:pt x="42" y="18"/>
                  </a:lnTo>
                  <a:lnTo>
                    <a:pt x="3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5324475" y="4529652"/>
              <a:ext cx="200025" cy="419100"/>
            </a:xfrm>
            <a:custGeom>
              <a:rect b="b" l="l" r="r" t="t"/>
              <a:pathLst>
                <a:path extrusionOk="0" h="264" w="126">
                  <a:moveTo>
                    <a:pt x="108" y="0"/>
                  </a:moveTo>
                  <a:lnTo>
                    <a:pt x="72" y="54"/>
                  </a:lnTo>
                  <a:lnTo>
                    <a:pt x="24" y="78"/>
                  </a:lnTo>
                  <a:lnTo>
                    <a:pt x="12" y="102"/>
                  </a:lnTo>
                  <a:lnTo>
                    <a:pt x="30" y="150"/>
                  </a:lnTo>
                  <a:lnTo>
                    <a:pt x="0" y="186"/>
                  </a:lnTo>
                  <a:lnTo>
                    <a:pt x="6" y="234"/>
                  </a:lnTo>
                  <a:lnTo>
                    <a:pt x="36" y="264"/>
                  </a:lnTo>
                  <a:lnTo>
                    <a:pt x="72" y="24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8924925" y="5729802"/>
              <a:ext cx="28575" cy="28575"/>
            </a:xfrm>
            <a:custGeom>
              <a:rect b="b" l="l" r="r" t="t"/>
              <a:pathLst>
                <a:path extrusionOk="0" h="18" w="18">
                  <a:moveTo>
                    <a:pt x="0" y="18"/>
                  </a:moveTo>
                  <a:lnTo>
                    <a:pt x="18" y="12"/>
                  </a:lnTo>
                  <a:lnTo>
                    <a:pt x="1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8915400" y="5472627"/>
              <a:ext cx="219075" cy="257175"/>
            </a:xfrm>
            <a:custGeom>
              <a:rect b="b" l="l" r="r" t="t"/>
              <a:pathLst>
                <a:path extrusionOk="0" h="162" w="138">
                  <a:moveTo>
                    <a:pt x="84" y="54"/>
                  </a:moveTo>
                  <a:lnTo>
                    <a:pt x="24" y="90"/>
                  </a:lnTo>
                  <a:lnTo>
                    <a:pt x="0" y="144"/>
                  </a:lnTo>
                  <a:lnTo>
                    <a:pt x="36" y="162"/>
                  </a:lnTo>
                  <a:lnTo>
                    <a:pt x="78" y="144"/>
                  </a:lnTo>
                  <a:lnTo>
                    <a:pt x="90" y="84"/>
                  </a:lnTo>
                  <a:lnTo>
                    <a:pt x="132" y="48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08" y="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1771650" y="3804164"/>
              <a:ext cx="342900" cy="485775"/>
            </a:xfrm>
            <a:custGeom>
              <a:rect b="b" l="l" r="r" t="t"/>
              <a:pathLst>
                <a:path extrusionOk="0" h="306" w="216">
                  <a:moveTo>
                    <a:pt x="24" y="96"/>
                  </a:moveTo>
                  <a:lnTo>
                    <a:pt x="30" y="108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24" y="168"/>
                  </a:lnTo>
                  <a:lnTo>
                    <a:pt x="24" y="180"/>
                  </a:lnTo>
                  <a:lnTo>
                    <a:pt x="12" y="186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30" y="216"/>
                  </a:lnTo>
                  <a:lnTo>
                    <a:pt x="30" y="222"/>
                  </a:lnTo>
                  <a:lnTo>
                    <a:pt x="54" y="228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84" y="24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20" y="276"/>
                  </a:lnTo>
                  <a:lnTo>
                    <a:pt x="144" y="270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2" y="306"/>
                  </a:lnTo>
                  <a:lnTo>
                    <a:pt x="168" y="306"/>
                  </a:lnTo>
                  <a:lnTo>
                    <a:pt x="174" y="246"/>
                  </a:lnTo>
                  <a:lnTo>
                    <a:pt x="162" y="222"/>
                  </a:lnTo>
                  <a:lnTo>
                    <a:pt x="180" y="210"/>
                  </a:lnTo>
                  <a:lnTo>
                    <a:pt x="168" y="198"/>
                  </a:lnTo>
                  <a:lnTo>
                    <a:pt x="186" y="198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04" y="174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10" y="108"/>
                  </a:lnTo>
                  <a:lnTo>
                    <a:pt x="174" y="114"/>
                  </a:lnTo>
                  <a:lnTo>
                    <a:pt x="156" y="96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08" y="54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6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02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0" y="30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1819275" y="3918464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1943100" y="3804164"/>
              <a:ext cx="390525" cy="352425"/>
            </a:xfrm>
            <a:custGeom>
              <a:rect b="b" l="l" r="r" t="t"/>
              <a:pathLst>
                <a:path extrusionOk="0" h="222" w="246">
                  <a:moveTo>
                    <a:pt x="0" y="54"/>
                  </a:moveTo>
                  <a:lnTo>
                    <a:pt x="18" y="102"/>
                  </a:lnTo>
                  <a:lnTo>
                    <a:pt x="48" y="96"/>
                  </a:lnTo>
                  <a:lnTo>
                    <a:pt x="66" y="114"/>
                  </a:lnTo>
                  <a:lnTo>
                    <a:pt x="102" y="108"/>
                  </a:lnTo>
                  <a:lnTo>
                    <a:pt x="96" y="144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108" y="192"/>
                  </a:lnTo>
                  <a:lnTo>
                    <a:pt x="132" y="222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56" y="150"/>
                  </a:lnTo>
                  <a:lnTo>
                    <a:pt x="186" y="162"/>
                  </a:lnTo>
                  <a:lnTo>
                    <a:pt x="198" y="156"/>
                  </a:lnTo>
                  <a:lnTo>
                    <a:pt x="240" y="132"/>
                  </a:lnTo>
                  <a:lnTo>
                    <a:pt x="228" y="132"/>
                  </a:lnTo>
                  <a:lnTo>
                    <a:pt x="216" y="120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22" y="72"/>
                  </a:lnTo>
                  <a:lnTo>
                    <a:pt x="228" y="66"/>
                  </a:lnTo>
                  <a:lnTo>
                    <a:pt x="222" y="54"/>
                  </a:lnTo>
                  <a:lnTo>
                    <a:pt x="186" y="36"/>
                  </a:lnTo>
                  <a:lnTo>
                    <a:pt x="204" y="30"/>
                  </a:lnTo>
                  <a:lnTo>
                    <a:pt x="162" y="30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90" y="36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60" y="0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36" y="48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1971675" y="3956564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0" y="6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2095500" y="4032764"/>
              <a:ext cx="19050" cy="38100"/>
            </a:xfrm>
            <a:custGeom>
              <a:rect b="b" l="l" r="r" t="t"/>
              <a:pathLst>
                <a:path extrusionOk="0" h="24" w="12">
                  <a:moveTo>
                    <a:pt x="0" y="0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2286000" y="3927989"/>
              <a:ext cx="142875" cy="200025"/>
            </a:xfrm>
            <a:custGeom>
              <a:rect b="b" l="l" r="r" t="t"/>
              <a:pathLst>
                <a:path extrusionOk="0" h="126" w="90">
                  <a:moveTo>
                    <a:pt x="0" y="42"/>
                  </a:moveTo>
                  <a:lnTo>
                    <a:pt x="1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120"/>
                  </a:lnTo>
                  <a:lnTo>
                    <a:pt x="54" y="126"/>
                  </a:lnTo>
                  <a:lnTo>
                    <a:pt x="90" y="114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2381250" y="3994664"/>
              <a:ext cx="123825" cy="114300"/>
            </a:xfrm>
            <a:custGeom>
              <a:rect b="b" l="l" r="r" t="t"/>
              <a:pathLst>
                <a:path extrusionOk="0" h="72" w="78">
                  <a:moveTo>
                    <a:pt x="0" y="24"/>
                  </a:moveTo>
                  <a:lnTo>
                    <a:pt x="0" y="30"/>
                  </a:lnTo>
                  <a:lnTo>
                    <a:pt x="30" y="7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2381250" y="4032764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2486025" y="4004189"/>
              <a:ext cx="85725" cy="104775"/>
            </a:xfrm>
            <a:custGeom>
              <a:rect b="b" l="l" r="r" t="t"/>
              <a:pathLst>
                <a:path extrusionOk="0" h="66" w="54">
                  <a:moveTo>
                    <a:pt x="0" y="1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24" y="6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30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2495550" y="40518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0"/>
                  </a:moveTo>
                  <a:lnTo>
                    <a:pt x="6" y="6"/>
                  </a:lnTo>
                  <a:lnTo>
                    <a:pt x="0" y="3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2486025" y="40422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2495550" y="40041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1714500" y="4128014"/>
              <a:ext cx="171450" cy="190500"/>
            </a:xfrm>
            <a:custGeom>
              <a:rect b="b" l="l" r="r" t="t"/>
              <a:pathLst>
                <a:path extrusionOk="0" h="120" w="108">
                  <a:moveTo>
                    <a:pt x="30" y="120"/>
                  </a:moveTo>
                  <a:lnTo>
                    <a:pt x="42" y="10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54" y="78"/>
                  </a:lnTo>
                  <a:lnTo>
                    <a:pt x="78" y="72"/>
                  </a:lnTo>
                  <a:lnTo>
                    <a:pt x="108" y="48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0" y="24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1400175" y="4156589"/>
              <a:ext cx="19050" cy="47625"/>
            </a:xfrm>
            <a:custGeom>
              <a:rect b="b" l="l" r="r" t="t"/>
              <a:pathLst>
                <a:path extrusionOk="0" h="30" w="12">
                  <a:moveTo>
                    <a:pt x="0" y="6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1857375" y="41661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1704975" y="4175639"/>
              <a:ext cx="361950" cy="544513"/>
            </a:xfrm>
            <a:custGeom>
              <a:rect b="b" l="l" r="r" t="t"/>
              <a:pathLst>
                <a:path extrusionOk="0" h="343" w="228">
                  <a:moveTo>
                    <a:pt x="216" y="331"/>
                  </a:moveTo>
                  <a:lnTo>
                    <a:pt x="210" y="319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04" y="289"/>
                  </a:lnTo>
                  <a:lnTo>
                    <a:pt x="204" y="283"/>
                  </a:lnTo>
                  <a:lnTo>
                    <a:pt x="210" y="277"/>
                  </a:lnTo>
                  <a:lnTo>
                    <a:pt x="216" y="283"/>
                  </a:lnTo>
                  <a:lnTo>
                    <a:pt x="228" y="229"/>
                  </a:lnTo>
                  <a:lnTo>
                    <a:pt x="228" y="223"/>
                  </a:lnTo>
                  <a:lnTo>
                    <a:pt x="210" y="199"/>
                  </a:lnTo>
                  <a:lnTo>
                    <a:pt x="198" y="199"/>
                  </a:lnTo>
                  <a:lnTo>
                    <a:pt x="198" y="162"/>
                  </a:lnTo>
                  <a:lnTo>
                    <a:pt x="174" y="181"/>
                  </a:lnTo>
                  <a:lnTo>
                    <a:pt x="138" y="138"/>
                  </a:lnTo>
                  <a:lnTo>
                    <a:pt x="162" y="90"/>
                  </a:lnTo>
                  <a:lnTo>
                    <a:pt x="204" y="72"/>
                  </a:lnTo>
                  <a:lnTo>
                    <a:pt x="198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204" y="48"/>
                  </a:lnTo>
                  <a:lnTo>
                    <a:pt x="186" y="3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26" y="6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84" y="42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36" y="9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30" y="120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66" y="211"/>
                  </a:lnTo>
                  <a:lnTo>
                    <a:pt x="90" y="253"/>
                  </a:lnTo>
                  <a:lnTo>
                    <a:pt x="84" y="259"/>
                  </a:lnTo>
                  <a:lnTo>
                    <a:pt x="168" y="313"/>
                  </a:lnTo>
                  <a:lnTo>
                    <a:pt x="192" y="343"/>
                  </a:lnTo>
                  <a:lnTo>
                    <a:pt x="210" y="331"/>
                  </a:lnTo>
                  <a:lnTo>
                    <a:pt x="216" y="33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1943100" y="42327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1866900" y="4175639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36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2009775" y="42518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8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2019300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1876425" y="418516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1762125" y="42899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6"/>
                  </a:moveTo>
                  <a:lnTo>
                    <a:pt x="0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1724025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2609850" y="41565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2581275" y="4166114"/>
              <a:ext cx="19050" cy="19050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1924050" y="4013714"/>
              <a:ext cx="1133475" cy="1201738"/>
            </a:xfrm>
            <a:custGeom>
              <a:rect b="b" l="l" r="r" t="t"/>
              <a:pathLst>
                <a:path extrusionOk="0" h="126" w="119">
                  <a:moveTo>
                    <a:pt x="63" y="10"/>
                  </a:move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lnTo>
                    <a:pt x="63" y="10"/>
                  </a:lnTo>
                  <a:close/>
                  <a:moveTo>
                    <a:pt x="69" y="114"/>
                  </a:moveTo>
                  <a:cubicBezTo>
                    <a:pt x="69" y="114"/>
                    <a:pt x="69" y="115"/>
                    <a:pt x="69" y="115"/>
                  </a:cubicBezTo>
                  <a:cubicBezTo>
                    <a:pt x="69" y="115"/>
                    <a:pt x="71" y="114"/>
                    <a:pt x="71" y="114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7" y="117"/>
                    <a:pt x="67" y="117"/>
                    <a:pt x="67" y="117"/>
                  </a:cubicBezTo>
                  <a:lnTo>
                    <a:pt x="69" y="11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2600325" y="4175639"/>
              <a:ext cx="66675" cy="47625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2066925" y="4108964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24" y="0"/>
                  </a:moveTo>
                  <a:lnTo>
                    <a:pt x="0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2028825" y="4156589"/>
              <a:ext cx="19050" cy="133350"/>
            </a:xfrm>
            <a:custGeom>
              <a:rect b="b" l="l" r="r" t="t"/>
              <a:pathLst>
                <a:path extrusionOk="0" h="84" w="12">
                  <a:moveTo>
                    <a:pt x="0" y="0"/>
                  </a:moveTo>
                  <a:lnTo>
                    <a:pt x="12" y="24"/>
                  </a:lnTo>
                  <a:lnTo>
                    <a:pt x="6" y="8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2105025" y="410896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2028825" y="4289939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2114550" y="4099439"/>
              <a:ext cx="114300" cy="57150"/>
            </a:xfrm>
            <a:custGeom>
              <a:rect b="b" l="l" r="r" t="t"/>
              <a:pathLst>
                <a:path extrusionOk="0" h="36" w="72">
                  <a:moveTo>
                    <a:pt x="24" y="36"/>
                  </a:moveTo>
                  <a:lnTo>
                    <a:pt x="72" y="0"/>
                  </a:lnTo>
                  <a:lnTo>
                    <a:pt x="24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2238375" y="40518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2476500" y="40899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2495550" y="4051814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0"/>
                  </a:moveTo>
                  <a:lnTo>
                    <a:pt x="18" y="36"/>
                  </a:lnTo>
                  <a:lnTo>
                    <a:pt x="0" y="30"/>
                  </a:lnTo>
                  <a:lnTo>
                    <a:pt x="18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1981200" y="4432814"/>
              <a:ext cx="38100" cy="58738"/>
            </a:xfrm>
            <a:custGeom>
              <a:rect b="b" l="l" r="r" t="t"/>
              <a:pathLst>
                <a:path extrusionOk="0" h="37" w="24">
                  <a:moveTo>
                    <a:pt x="24" y="37"/>
                  </a:moveTo>
                  <a:lnTo>
                    <a:pt x="24" y="0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1962150" y="4289939"/>
              <a:ext cx="66675" cy="28575"/>
            </a:xfrm>
            <a:custGeom>
              <a:rect b="b" l="l" r="r" t="t"/>
              <a:pathLst>
                <a:path extrusionOk="0" h="18" w="42">
                  <a:moveTo>
                    <a:pt x="42" y="0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2028825" y="42899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2038350" y="4453452"/>
              <a:ext cx="352425" cy="400050"/>
            </a:xfrm>
            <a:custGeom>
              <a:rect b="b" l="l" r="r" t="t"/>
              <a:pathLst>
                <a:path extrusionOk="0" h="252" w="222">
                  <a:moveTo>
                    <a:pt x="0" y="24"/>
                  </a:moveTo>
                  <a:lnTo>
                    <a:pt x="18" y="48"/>
                  </a:lnTo>
                  <a:lnTo>
                    <a:pt x="18" y="54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0" y="144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74"/>
                  </a:lnTo>
                  <a:lnTo>
                    <a:pt x="24" y="186"/>
                  </a:lnTo>
                  <a:lnTo>
                    <a:pt x="18" y="198"/>
                  </a:lnTo>
                  <a:lnTo>
                    <a:pt x="24" y="210"/>
                  </a:lnTo>
                  <a:lnTo>
                    <a:pt x="30" y="252"/>
                  </a:lnTo>
                  <a:lnTo>
                    <a:pt x="48" y="252"/>
                  </a:lnTo>
                  <a:lnTo>
                    <a:pt x="54" y="246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96" y="240"/>
                  </a:lnTo>
                  <a:lnTo>
                    <a:pt x="102" y="252"/>
                  </a:lnTo>
                  <a:lnTo>
                    <a:pt x="108" y="234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0" y="192"/>
                  </a:lnTo>
                  <a:lnTo>
                    <a:pt x="198" y="180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16" y="180"/>
                  </a:lnTo>
                  <a:lnTo>
                    <a:pt x="222" y="168"/>
                  </a:lnTo>
                  <a:lnTo>
                    <a:pt x="210" y="138"/>
                  </a:lnTo>
                  <a:lnTo>
                    <a:pt x="210" y="120"/>
                  </a:lnTo>
                  <a:lnTo>
                    <a:pt x="180" y="120"/>
                  </a:lnTo>
                  <a:lnTo>
                    <a:pt x="168" y="108"/>
                  </a:lnTo>
                  <a:lnTo>
                    <a:pt x="174" y="102"/>
                  </a:lnTo>
                  <a:lnTo>
                    <a:pt x="162" y="72"/>
                  </a:lnTo>
                  <a:lnTo>
                    <a:pt x="114" y="54"/>
                  </a:lnTo>
                  <a:lnTo>
                    <a:pt x="96" y="48"/>
                  </a:lnTo>
                  <a:lnTo>
                    <a:pt x="78" y="24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48" y="168"/>
                  </a:moveTo>
                  <a:lnTo>
                    <a:pt x="54" y="162"/>
                  </a:lnTo>
                  <a:lnTo>
                    <a:pt x="54" y="174"/>
                  </a:lnTo>
                  <a:lnTo>
                    <a:pt x="60" y="186"/>
                  </a:lnTo>
                  <a:lnTo>
                    <a:pt x="42" y="174"/>
                  </a:lnTo>
                  <a:lnTo>
                    <a:pt x="48" y="16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2038350" y="4491552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0" y="0"/>
                  </a:moveTo>
                  <a:lnTo>
                    <a:pt x="1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2247900" y="4739202"/>
              <a:ext cx="238125" cy="257175"/>
            </a:xfrm>
            <a:custGeom>
              <a:rect b="b" l="l" r="r" t="t"/>
              <a:pathLst>
                <a:path extrusionOk="0" h="162" w="150">
                  <a:moveTo>
                    <a:pt x="78" y="12"/>
                  </a:moveTo>
                  <a:lnTo>
                    <a:pt x="66" y="0"/>
                  </a:lnTo>
                  <a:lnTo>
                    <a:pt x="18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6" y="96"/>
                  </a:lnTo>
                  <a:lnTo>
                    <a:pt x="90" y="120"/>
                  </a:lnTo>
                  <a:lnTo>
                    <a:pt x="72" y="162"/>
                  </a:lnTo>
                  <a:lnTo>
                    <a:pt x="126" y="162"/>
                  </a:lnTo>
                  <a:lnTo>
                    <a:pt x="150" y="144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66"/>
                  </a:lnTo>
                  <a:lnTo>
                    <a:pt x="114" y="60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84" y="54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2"/>
            <p:cNvSpPr/>
            <p:nvPr/>
          </p:nvSpPr>
          <p:spPr>
            <a:xfrm>
              <a:off x="2476500" y="4891602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2447925" y="4843977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6" y="30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2381250" y="47773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2381250" y="4805877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18" y="24"/>
                  </a:moveTo>
                  <a:lnTo>
                    <a:pt x="18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2371725" y="4758252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2362200" y="5091627"/>
              <a:ext cx="161925" cy="171450"/>
            </a:xfrm>
            <a:custGeom>
              <a:rect b="b" l="l" r="r" t="t"/>
              <a:pathLst>
                <a:path extrusionOk="0" h="108" w="102">
                  <a:moveTo>
                    <a:pt x="90" y="42"/>
                  </a:moveTo>
                  <a:lnTo>
                    <a:pt x="54" y="3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36" y="102"/>
                  </a:lnTo>
                  <a:lnTo>
                    <a:pt x="72" y="108"/>
                  </a:lnTo>
                  <a:lnTo>
                    <a:pt x="84" y="9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2" y="60"/>
                  </a:lnTo>
                  <a:lnTo>
                    <a:pt x="90" y="42"/>
                  </a:lnTo>
                  <a:close/>
                  <a:moveTo>
                    <a:pt x="48" y="60"/>
                  </a:moveTo>
                  <a:lnTo>
                    <a:pt x="30" y="60"/>
                  </a:lnTo>
                  <a:lnTo>
                    <a:pt x="30" y="48"/>
                  </a:lnTo>
                  <a:lnTo>
                    <a:pt x="54" y="48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22"/>
            <p:cNvSpPr/>
            <p:nvPr/>
          </p:nvSpPr>
          <p:spPr>
            <a:xfrm>
              <a:off x="2400300" y="50916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2"/>
            <p:cNvSpPr/>
            <p:nvPr/>
          </p:nvSpPr>
          <p:spPr>
            <a:xfrm>
              <a:off x="2066925" y="5996502"/>
              <a:ext cx="104775" cy="114300"/>
            </a:xfrm>
            <a:custGeom>
              <a:rect b="b" l="l" r="r" t="t"/>
              <a:pathLst>
                <a:path extrusionOk="0" h="72" w="66">
                  <a:moveTo>
                    <a:pt x="12" y="24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42" y="72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6" y="60"/>
                  </a:lnTo>
                  <a:lnTo>
                    <a:pt x="48" y="6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1933575" y="4824927"/>
              <a:ext cx="571500" cy="1152525"/>
            </a:xfrm>
            <a:custGeom>
              <a:rect b="b" l="l" r="r" t="t"/>
              <a:pathLst>
                <a:path extrusionOk="0" h="726" w="360">
                  <a:moveTo>
                    <a:pt x="288" y="174"/>
                  </a:moveTo>
                  <a:lnTo>
                    <a:pt x="288" y="174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342" y="114"/>
                  </a:lnTo>
                  <a:lnTo>
                    <a:pt x="360" y="102"/>
                  </a:lnTo>
                  <a:lnTo>
                    <a:pt x="354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8" y="90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88" y="66"/>
                  </a:lnTo>
                  <a:lnTo>
                    <a:pt x="234" y="42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74" y="0"/>
                  </a:lnTo>
                  <a:lnTo>
                    <a:pt x="168" y="18"/>
                  </a:lnTo>
                  <a:lnTo>
                    <a:pt x="162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90" y="54"/>
                  </a:lnTo>
                  <a:lnTo>
                    <a:pt x="84" y="66"/>
                  </a:lnTo>
                  <a:lnTo>
                    <a:pt x="96" y="102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6" y="144"/>
                  </a:lnTo>
                  <a:lnTo>
                    <a:pt x="66" y="168"/>
                  </a:lnTo>
                  <a:lnTo>
                    <a:pt x="48" y="192"/>
                  </a:lnTo>
                  <a:lnTo>
                    <a:pt x="66" y="252"/>
                  </a:lnTo>
                  <a:lnTo>
                    <a:pt x="54" y="276"/>
                  </a:lnTo>
                  <a:lnTo>
                    <a:pt x="54" y="300"/>
                  </a:lnTo>
                  <a:lnTo>
                    <a:pt x="36" y="324"/>
                  </a:lnTo>
                  <a:lnTo>
                    <a:pt x="42" y="354"/>
                  </a:lnTo>
                  <a:lnTo>
                    <a:pt x="36" y="366"/>
                  </a:lnTo>
                  <a:lnTo>
                    <a:pt x="24" y="426"/>
                  </a:lnTo>
                  <a:lnTo>
                    <a:pt x="30" y="438"/>
                  </a:lnTo>
                  <a:lnTo>
                    <a:pt x="24" y="444"/>
                  </a:lnTo>
                  <a:lnTo>
                    <a:pt x="18" y="456"/>
                  </a:lnTo>
                  <a:lnTo>
                    <a:pt x="24" y="498"/>
                  </a:lnTo>
                  <a:lnTo>
                    <a:pt x="30" y="504"/>
                  </a:lnTo>
                  <a:lnTo>
                    <a:pt x="42" y="504"/>
                  </a:lnTo>
                  <a:lnTo>
                    <a:pt x="24" y="510"/>
                  </a:lnTo>
                  <a:lnTo>
                    <a:pt x="30" y="522"/>
                  </a:lnTo>
                  <a:lnTo>
                    <a:pt x="30" y="528"/>
                  </a:lnTo>
                  <a:lnTo>
                    <a:pt x="30" y="564"/>
                  </a:lnTo>
                  <a:lnTo>
                    <a:pt x="18" y="588"/>
                  </a:lnTo>
                  <a:lnTo>
                    <a:pt x="18" y="606"/>
                  </a:lnTo>
                  <a:lnTo>
                    <a:pt x="0" y="642"/>
                  </a:lnTo>
                  <a:lnTo>
                    <a:pt x="0" y="678"/>
                  </a:lnTo>
                  <a:lnTo>
                    <a:pt x="6" y="678"/>
                  </a:lnTo>
                  <a:lnTo>
                    <a:pt x="18" y="672"/>
                  </a:lnTo>
                  <a:lnTo>
                    <a:pt x="18" y="702"/>
                  </a:lnTo>
                  <a:lnTo>
                    <a:pt x="18" y="714"/>
                  </a:lnTo>
                  <a:lnTo>
                    <a:pt x="66" y="714"/>
                  </a:lnTo>
                  <a:lnTo>
                    <a:pt x="84" y="720"/>
                  </a:lnTo>
                  <a:lnTo>
                    <a:pt x="90" y="726"/>
                  </a:lnTo>
                  <a:lnTo>
                    <a:pt x="78" y="702"/>
                  </a:lnTo>
                  <a:lnTo>
                    <a:pt x="72" y="702"/>
                  </a:lnTo>
                  <a:lnTo>
                    <a:pt x="78" y="696"/>
                  </a:lnTo>
                  <a:lnTo>
                    <a:pt x="66" y="684"/>
                  </a:lnTo>
                  <a:lnTo>
                    <a:pt x="84" y="666"/>
                  </a:lnTo>
                  <a:lnTo>
                    <a:pt x="102" y="654"/>
                  </a:lnTo>
                  <a:lnTo>
                    <a:pt x="102" y="636"/>
                  </a:lnTo>
                  <a:lnTo>
                    <a:pt x="138" y="600"/>
                  </a:lnTo>
                  <a:lnTo>
                    <a:pt x="132" y="594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20" y="576"/>
                  </a:lnTo>
                  <a:lnTo>
                    <a:pt x="108" y="546"/>
                  </a:lnTo>
                  <a:lnTo>
                    <a:pt x="126" y="516"/>
                  </a:lnTo>
                  <a:lnTo>
                    <a:pt x="144" y="516"/>
                  </a:lnTo>
                  <a:lnTo>
                    <a:pt x="138" y="510"/>
                  </a:lnTo>
                  <a:lnTo>
                    <a:pt x="150" y="504"/>
                  </a:lnTo>
                  <a:lnTo>
                    <a:pt x="150" y="480"/>
                  </a:lnTo>
                  <a:lnTo>
                    <a:pt x="168" y="468"/>
                  </a:lnTo>
                  <a:lnTo>
                    <a:pt x="150" y="456"/>
                  </a:lnTo>
                  <a:lnTo>
                    <a:pt x="162" y="456"/>
                  </a:lnTo>
                  <a:lnTo>
                    <a:pt x="168" y="462"/>
                  </a:lnTo>
                  <a:lnTo>
                    <a:pt x="174" y="456"/>
                  </a:lnTo>
                  <a:lnTo>
                    <a:pt x="168" y="444"/>
                  </a:lnTo>
                  <a:lnTo>
                    <a:pt x="162" y="450"/>
                  </a:lnTo>
                  <a:lnTo>
                    <a:pt x="150" y="438"/>
                  </a:lnTo>
                  <a:lnTo>
                    <a:pt x="150" y="408"/>
                  </a:lnTo>
                  <a:lnTo>
                    <a:pt x="186" y="420"/>
                  </a:lnTo>
                  <a:lnTo>
                    <a:pt x="204" y="408"/>
                  </a:lnTo>
                  <a:lnTo>
                    <a:pt x="204" y="360"/>
                  </a:lnTo>
                  <a:lnTo>
                    <a:pt x="222" y="366"/>
                  </a:lnTo>
                  <a:lnTo>
                    <a:pt x="288" y="354"/>
                  </a:lnTo>
                  <a:lnTo>
                    <a:pt x="288" y="342"/>
                  </a:lnTo>
                  <a:lnTo>
                    <a:pt x="306" y="324"/>
                  </a:lnTo>
                  <a:lnTo>
                    <a:pt x="306" y="306"/>
                  </a:lnTo>
                  <a:lnTo>
                    <a:pt x="300" y="306"/>
                  </a:lnTo>
                  <a:lnTo>
                    <a:pt x="294" y="294"/>
                  </a:lnTo>
                  <a:lnTo>
                    <a:pt x="294" y="282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88" y="174"/>
                  </a:lnTo>
                  <a:lnTo>
                    <a:pt x="288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2476500" y="4939227"/>
              <a:ext cx="19050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2390775" y="5091627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2209800" y="4824927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0" y="0"/>
                  </a:moveTo>
                  <a:lnTo>
                    <a:pt x="24" y="6"/>
                  </a:lnTo>
                  <a:lnTo>
                    <a:pt x="2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2362200" y="4996377"/>
              <a:ext cx="857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2476500" y="4939227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2362200" y="5101152"/>
              <a:ext cx="28575" cy="104775"/>
            </a:xfrm>
            <a:custGeom>
              <a:rect b="b" l="l" r="r" t="t"/>
              <a:pathLst>
                <a:path extrusionOk="0" h="66" w="18">
                  <a:moveTo>
                    <a:pt x="18" y="0"/>
                  </a:moveTo>
                  <a:lnTo>
                    <a:pt x="0" y="6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2333625" y="59298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2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2286000" y="5929827"/>
              <a:ext cx="57150" cy="38100"/>
            </a:xfrm>
            <a:custGeom>
              <a:rect b="b" l="l" r="r" t="t"/>
              <a:pathLst>
                <a:path extrusionOk="0" h="4" w="6">
                  <a:moveTo>
                    <a:pt x="2" y="0"/>
                  </a:moveTo>
                  <a:cubicBezTo>
                    <a:pt x="2" y="0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2952750" y="6063177"/>
              <a:ext cx="66675" cy="38100"/>
            </a:xfrm>
            <a:custGeom>
              <a:rect b="b" l="l" r="r" t="t"/>
              <a:pathLst>
                <a:path extrusionOk="0" h="24" w="42">
                  <a:moveTo>
                    <a:pt x="30" y="6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36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1924050" y="5625027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2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1905000" y="5510727"/>
              <a:ext cx="28575" cy="76200"/>
            </a:xfrm>
            <a:custGeom>
              <a:rect b="b" l="l" r="r" t="t"/>
              <a:pathLst>
                <a:path extrusionOk="0" h="48" w="18">
                  <a:moveTo>
                    <a:pt x="6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990725" y="5986977"/>
              <a:ext cx="76200" cy="114300"/>
            </a:xfrm>
            <a:custGeom>
              <a:rect b="b" l="l" r="r" t="t"/>
              <a:pathLst>
                <a:path extrusionOk="0" h="72" w="48">
                  <a:moveTo>
                    <a:pt x="48" y="6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24" y="24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36" y="54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36" y="72"/>
                  </a:lnTo>
                  <a:lnTo>
                    <a:pt x="48" y="72"/>
                  </a:lnTo>
                  <a:lnTo>
                    <a:pt x="48" y="3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085975" y="6110802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1895475" y="5996502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0" y="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1866900" y="58726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866900" y="577742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885950" y="5891726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76425" y="5806001"/>
              <a:ext cx="19050" cy="57150"/>
            </a:xfrm>
            <a:custGeom>
              <a:rect b="b" l="l" r="r" t="t"/>
              <a:pathLst>
                <a:path extrusionOk="0" h="36" w="12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1924050" y="6025076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2000250" y="6034601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1876425" y="4701101"/>
              <a:ext cx="238125" cy="1343025"/>
            </a:xfrm>
            <a:custGeom>
              <a:rect b="b" l="l" r="r" t="t"/>
              <a:pathLst>
                <a:path extrusionOk="0" h="846" w="150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1971675" y="605365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1885950" y="5777426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1885950" y="5786951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2028825" y="6110801"/>
              <a:ext cx="57150" cy="28575"/>
            </a:xfrm>
            <a:custGeom>
              <a:rect b="b" l="l" r="r" t="t"/>
              <a:pathLst>
                <a:path extrusionOk="0" h="3" w="6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1905000" y="5644076"/>
              <a:ext cx="9525" cy="95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1924050" y="5958401"/>
              <a:ext cx="57150" cy="76200"/>
            </a:xfrm>
            <a:custGeom>
              <a:rect b="b" l="l" r="r" t="t"/>
              <a:pathLst>
                <a:path extrusionOk="0" h="48" w="36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2009775" y="470110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1971675" y="5625026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1933575" y="5844101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1962150" y="5720276"/>
              <a:ext cx="19050" cy="66675"/>
            </a:xfrm>
            <a:custGeom>
              <a:rect b="b" l="l" r="r" t="t"/>
              <a:pathLst>
                <a:path extrusionOk="0" h="42" w="1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2076450" y="4853501"/>
              <a:ext cx="38100" cy="57150"/>
            </a:xfrm>
            <a:custGeom>
              <a:rect b="b" l="l" r="r" t="t"/>
              <a:pathLst>
                <a:path extrusionOk="0" h="36" w="24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2057400" y="4929701"/>
              <a:ext cx="28575" cy="66675"/>
            </a:xfrm>
            <a:custGeom>
              <a:rect b="b" l="l" r="r" t="t"/>
              <a:pathLst>
                <a:path extrusionOk="0" h="42" w="18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1971675" y="5501201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2066925" y="5996501"/>
              <a:ext cx="0" cy="47625"/>
            </a:xfrm>
            <a:custGeom>
              <a:rect b="b" l="l" r="r" t="t"/>
              <a:pathLst>
                <a:path extrusionOk="0" h="30" w="12000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7362825" y="4491551"/>
              <a:ext cx="1181100" cy="923925"/>
            </a:xfrm>
            <a:custGeom>
              <a:rect b="b" l="l" r="r" t="t"/>
              <a:pathLst>
                <a:path extrusionOk="0" h="582" w="744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8382000" y="5444051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8048625" y="45772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8524875" y="4910651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7915275" y="4501076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8124825" y="4653476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7867650" y="4501076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8048625" y="5282126"/>
              <a:ext cx="47625" cy="19050"/>
            </a:xfrm>
            <a:custGeom>
              <a:rect b="b" l="l" r="r" t="t"/>
              <a:pathLst>
                <a:path extrusionOk="0" h="12" w="30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8286750" y="5482151"/>
              <a:ext cx="95250" cy="114300"/>
            </a:xfrm>
            <a:custGeom>
              <a:rect b="b" l="l" r="r" t="t"/>
              <a:pathLst>
                <a:path extrusionOk="0" h="72" w="60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7858125" y="45010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28" name="Google Shape;122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22"/>
          <p:cNvSpPr txBox="1"/>
          <p:nvPr>
            <p:ph idx="1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22"/>
          <p:cNvSpPr txBox="1"/>
          <p:nvPr>
            <p:ph type="title"/>
          </p:nvPr>
        </p:nvSpPr>
        <p:spPr>
          <a:xfrm>
            <a:off x="467999" y="1726547"/>
            <a:ext cx="3898847" cy="8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1" name="Google Shape;1231;p22"/>
          <p:cNvSpPr txBox="1"/>
          <p:nvPr>
            <p:ph idx="2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p22"/>
          <p:cNvSpPr txBox="1"/>
          <p:nvPr>
            <p:ph idx="3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22"/>
          <p:cNvSpPr txBox="1"/>
          <p:nvPr>
            <p:ph idx="4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layout (Uganda)">
  <p:cSld name="Map layout (Uganda)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235;p23"/>
          <p:cNvGrpSpPr/>
          <p:nvPr/>
        </p:nvGrpSpPr>
        <p:grpSpPr>
          <a:xfrm>
            <a:off x="0" y="-16949"/>
            <a:ext cx="9144000" cy="6156325"/>
            <a:chOff x="0" y="-16949"/>
            <a:chExt cx="9144000" cy="6156325"/>
          </a:xfrm>
        </p:grpSpPr>
        <p:grpSp>
          <p:nvGrpSpPr>
            <p:cNvPr id="1236" name="Google Shape;1236;p23"/>
            <p:cNvGrpSpPr/>
            <p:nvPr/>
          </p:nvGrpSpPr>
          <p:grpSpPr>
            <a:xfrm>
              <a:off x="3457575" y="-16949"/>
              <a:ext cx="5686425" cy="5870575"/>
              <a:chOff x="2178" y="221"/>
              <a:chExt cx="3582" cy="3698"/>
            </a:xfrm>
          </p:grpSpPr>
          <p:sp>
            <p:nvSpPr>
              <p:cNvPr id="1237" name="Google Shape;1237;p23"/>
              <p:cNvSpPr/>
              <p:nvPr/>
            </p:nvSpPr>
            <p:spPr>
              <a:xfrm>
                <a:off x="3570" y="227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3"/>
              <p:cNvSpPr/>
              <p:nvPr/>
            </p:nvSpPr>
            <p:spPr>
              <a:xfrm>
                <a:off x="2178" y="221"/>
                <a:ext cx="42" cy="12"/>
              </a:xfrm>
              <a:custGeom>
                <a:rect b="b" l="l" r="r" t="t"/>
                <a:pathLst>
                  <a:path extrusionOk="0" h="12" w="4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3"/>
              <p:cNvSpPr/>
              <p:nvPr/>
            </p:nvSpPr>
            <p:spPr>
              <a:xfrm>
                <a:off x="2226" y="227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23"/>
              <p:cNvSpPr/>
              <p:nvPr/>
            </p:nvSpPr>
            <p:spPr>
              <a:xfrm>
                <a:off x="3858" y="815"/>
                <a:ext cx="24" cy="30"/>
              </a:xfrm>
              <a:custGeom>
                <a:rect b="b" l="l" r="r" t="t"/>
                <a:pathLst>
                  <a:path extrusionOk="0" h="5" w="4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3"/>
              <p:cNvSpPr/>
              <p:nvPr/>
            </p:nvSpPr>
            <p:spPr>
              <a:xfrm>
                <a:off x="5076" y="629"/>
                <a:ext cx="120" cy="108"/>
              </a:xfrm>
              <a:custGeom>
                <a:rect b="b" l="l" r="r" t="t"/>
                <a:pathLst>
                  <a:path extrusionOk="0" h="108" w="120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3"/>
              <p:cNvSpPr/>
              <p:nvPr/>
            </p:nvSpPr>
            <p:spPr>
              <a:xfrm>
                <a:off x="5052" y="773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3"/>
              <p:cNvSpPr/>
              <p:nvPr/>
            </p:nvSpPr>
            <p:spPr>
              <a:xfrm>
                <a:off x="3930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3"/>
              <p:cNvSpPr/>
              <p:nvPr/>
            </p:nvSpPr>
            <p:spPr>
              <a:xfrm>
                <a:off x="5142" y="761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23"/>
              <p:cNvSpPr/>
              <p:nvPr/>
            </p:nvSpPr>
            <p:spPr>
              <a:xfrm>
                <a:off x="3978" y="875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23"/>
              <p:cNvSpPr/>
              <p:nvPr/>
            </p:nvSpPr>
            <p:spPr>
              <a:xfrm>
                <a:off x="5130" y="791"/>
                <a:ext cx="72" cy="48"/>
              </a:xfrm>
              <a:custGeom>
                <a:rect b="b" l="l" r="r" t="t"/>
                <a:pathLst>
                  <a:path extrusionOk="0" h="48" w="72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23"/>
              <p:cNvSpPr/>
              <p:nvPr/>
            </p:nvSpPr>
            <p:spPr>
              <a:xfrm>
                <a:off x="3528" y="94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23"/>
              <p:cNvSpPr/>
              <p:nvPr/>
            </p:nvSpPr>
            <p:spPr>
              <a:xfrm>
                <a:off x="5166" y="635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5250" y="677"/>
                <a:ext cx="96" cy="60"/>
              </a:xfrm>
              <a:custGeom>
                <a:rect b="b" l="l" r="r" t="t"/>
                <a:pathLst>
                  <a:path extrusionOk="0" h="60" w="96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4242" y="275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4386" y="347"/>
                <a:ext cx="120" cy="138"/>
              </a:xfrm>
              <a:custGeom>
                <a:rect b="b" l="l" r="r" t="t"/>
                <a:pathLst>
                  <a:path extrusionOk="0" h="138" w="120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3498" y="269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72" y="263"/>
                <a:ext cx="132" cy="144"/>
              </a:xfrm>
              <a:custGeom>
                <a:rect b="b" l="l" r="r" t="t"/>
                <a:pathLst>
                  <a:path extrusionOk="0" h="144" w="132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3450" y="105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23"/>
              <p:cNvSpPr/>
              <p:nvPr/>
            </p:nvSpPr>
            <p:spPr>
              <a:xfrm>
                <a:off x="4068" y="677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3"/>
              <p:cNvSpPr/>
              <p:nvPr/>
            </p:nvSpPr>
            <p:spPr>
              <a:xfrm>
                <a:off x="4014" y="845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23"/>
              <p:cNvSpPr/>
              <p:nvPr/>
            </p:nvSpPr>
            <p:spPr>
              <a:xfrm>
                <a:off x="4314" y="551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3"/>
              <p:cNvSpPr/>
              <p:nvPr/>
            </p:nvSpPr>
            <p:spPr>
              <a:xfrm>
                <a:off x="4524" y="461"/>
                <a:ext cx="18" cy="18"/>
              </a:xfrm>
              <a:custGeom>
                <a:rect b="b" l="l" r="r" t="t"/>
                <a:pathLst>
                  <a:path extrusionOk="0" h="3" w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3"/>
              <p:cNvSpPr/>
              <p:nvPr/>
            </p:nvSpPr>
            <p:spPr>
              <a:xfrm>
                <a:off x="3642" y="995"/>
                <a:ext cx="36" cy="43"/>
              </a:xfrm>
              <a:custGeom>
                <a:rect b="b" l="l" r="r" t="t"/>
                <a:pathLst>
                  <a:path extrusionOk="0" h="43" w="36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3"/>
              <p:cNvSpPr/>
              <p:nvPr/>
            </p:nvSpPr>
            <p:spPr>
              <a:xfrm>
                <a:off x="5052" y="653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23"/>
              <p:cNvSpPr/>
              <p:nvPr/>
            </p:nvSpPr>
            <p:spPr>
              <a:xfrm>
                <a:off x="3606" y="25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3546" y="251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3552" y="563"/>
                <a:ext cx="282" cy="270"/>
              </a:xfrm>
              <a:custGeom>
                <a:rect b="b" l="l" r="r" t="t"/>
                <a:pathLst>
                  <a:path extrusionOk="0" h="270" w="282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4320" y="617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3516" y="821"/>
                <a:ext cx="108" cy="162"/>
              </a:xfrm>
              <a:custGeom>
                <a:rect b="b" l="l" r="r" t="t"/>
                <a:pathLst>
                  <a:path extrusionOk="0" h="162" w="108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4206" y="53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23"/>
              <p:cNvSpPr/>
              <p:nvPr/>
            </p:nvSpPr>
            <p:spPr>
              <a:xfrm>
                <a:off x="3072" y="503"/>
                <a:ext cx="2688" cy="1519"/>
              </a:xfrm>
              <a:custGeom>
                <a:rect b="b" l="l" r="r" t="t"/>
                <a:pathLst>
                  <a:path extrusionOk="0" h="253" w="448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23"/>
              <p:cNvSpPr/>
              <p:nvPr/>
            </p:nvSpPr>
            <p:spPr>
              <a:xfrm>
                <a:off x="5406" y="180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23"/>
              <p:cNvSpPr/>
              <p:nvPr/>
            </p:nvSpPr>
            <p:spPr>
              <a:xfrm>
                <a:off x="5730" y="1704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23"/>
              <p:cNvSpPr/>
              <p:nvPr/>
            </p:nvSpPr>
            <p:spPr>
              <a:xfrm>
                <a:off x="5166" y="1662"/>
                <a:ext cx="54" cy="240"/>
              </a:xfrm>
              <a:custGeom>
                <a:rect b="b" l="l" r="r" t="t"/>
                <a:pathLst>
                  <a:path extrusionOk="0" h="240" w="54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23"/>
              <p:cNvSpPr/>
              <p:nvPr/>
            </p:nvSpPr>
            <p:spPr>
              <a:xfrm>
                <a:off x="5124" y="875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23"/>
              <p:cNvSpPr/>
              <p:nvPr/>
            </p:nvSpPr>
            <p:spPr>
              <a:xfrm>
                <a:off x="5562" y="1494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23"/>
              <p:cNvSpPr/>
              <p:nvPr/>
            </p:nvSpPr>
            <p:spPr>
              <a:xfrm>
                <a:off x="3408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23"/>
              <p:cNvSpPr/>
              <p:nvPr/>
            </p:nvSpPr>
            <p:spPr>
              <a:xfrm>
                <a:off x="5418" y="177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3"/>
              <p:cNvSpPr/>
              <p:nvPr/>
            </p:nvSpPr>
            <p:spPr>
              <a:xfrm>
                <a:off x="5610" y="163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23"/>
              <p:cNvSpPr/>
              <p:nvPr/>
            </p:nvSpPr>
            <p:spPr>
              <a:xfrm>
                <a:off x="3684" y="233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23"/>
              <p:cNvSpPr/>
              <p:nvPr/>
            </p:nvSpPr>
            <p:spPr>
              <a:xfrm>
                <a:off x="3570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23"/>
              <p:cNvSpPr/>
              <p:nvPr/>
            </p:nvSpPr>
            <p:spPr>
              <a:xfrm>
                <a:off x="4620" y="74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23"/>
              <p:cNvSpPr/>
              <p:nvPr/>
            </p:nvSpPr>
            <p:spPr>
              <a:xfrm>
                <a:off x="4272" y="233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23"/>
              <p:cNvSpPr/>
              <p:nvPr/>
            </p:nvSpPr>
            <p:spPr>
              <a:xfrm>
                <a:off x="3444" y="233"/>
                <a:ext cx="60" cy="48"/>
              </a:xfrm>
              <a:custGeom>
                <a:rect b="b" l="l" r="r" t="t"/>
                <a:pathLst>
                  <a:path extrusionOk="0" h="8" w="10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23"/>
              <p:cNvSpPr/>
              <p:nvPr/>
            </p:nvSpPr>
            <p:spPr>
              <a:xfrm>
                <a:off x="3576" y="325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3"/>
              <p:cNvSpPr/>
              <p:nvPr/>
            </p:nvSpPr>
            <p:spPr>
              <a:xfrm>
                <a:off x="3618" y="322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3"/>
              <p:cNvSpPr/>
              <p:nvPr/>
            </p:nvSpPr>
            <p:spPr>
              <a:xfrm>
                <a:off x="3828" y="3901"/>
                <a:ext cx="30" cy="18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3"/>
              <p:cNvSpPr/>
              <p:nvPr/>
            </p:nvSpPr>
            <p:spPr>
              <a:xfrm>
                <a:off x="3828" y="3889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3"/>
              <p:cNvSpPr/>
              <p:nvPr/>
            </p:nvSpPr>
            <p:spPr>
              <a:xfrm>
                <a:off x="5568" y="3241"/>
                <a:ext cx="60" cy="42"/>
              </a:xfrm>
              <a:custGeom>
                <a:rect b="b" l="l" r="r" t="t"/>
                <a:pathLst>
                  <a:path extrusionOk="0" h="42" w="60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3"/>
              <p:cNvSpPr/>
              <p:nvPr/>
            </p:nvSpPr>
            <p:spPr>
              <a:xfrm>
                <a:off x="5406" y="295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3"/>
              <p:cNvSpPr/>
              <p:nvPr/>
            </p:nvSpPr>
            <p:spPr>
              <a:xfrm>
                <a:off x="5514" y="3018"/>
                <a:ext cx="18" cy="19"/>
              </a:xfrm>
              <a:custGeom>
                <a:rect b="b" l="l" r="r" t="t"/>
                <a:pathLst>
                  <a:path extrusionOk="0" h="19" w="18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3"/>
              <p:cNvSpPr/>
              <p:nvPr/>
            </p:nvSpPr>
            <p:spPr>
              <a:xfrm>
                <a:off x="5436" y="298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23"/>
              <p:cNvSpPr/>
              <p:nvPr/>
            </p:nvSpPr>
            <p:spPr>
              <a:xfrm>
                <a:off x="5478" y="30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3"/>
              <p:cNvSpPr/>
              <p:nvPr/>
            </p:nvSpPr>
            <p:spPr>
              <a:xfrm>
                <a:off x="5616" y="313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3"/>
              <p:cNvSpPr/>
              <p:nvPr/>
            </p:nvSpPr>
            <p:spPr>
              <a:xfrm>
                <a:off x="5634" y="3157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3"/>
              <p:cNvSpPr/>
              <p:nvPr/>
            </p:nvSpPr>
            <p:spPr>
              <a:xfrm>
                <a:off x="5526" y="3049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3"/>
              <p:cNvSpPr/>
              <p:nvPr/>
            </p:nvSpPr>
            <p:spPr>
              <a:xfrm>
                <a:off x="5496" y="3030"/>
                <a:ext cx="24" cy="13"/>
              </a:xfrm>
              <a:custGeom>
                <a:rect b="b" l="l" r="r" t="t"/>
                <a:pathLst>
                  <a:path extrusionOk="0" h="13" w="24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3"/>
              <p:cNvSpPr/>
              <p:nvPr/>
            </p:nvSpPr>
            <p:spPr>
              <a:xfrm>
                <a:off x="4854" y="3012"/>
                <a:ext cx="42" cy="25"/>
              </a:xfrm>
              <a:custGeom>
                <a:rect b="b" l="l" r="r" t="t"/>
                <a:pathLst>
                  <a:path extrusionOk="0" h="25" w="42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3"/>
              <p:cNvSpPr/>
              <p:nvPr/>
            </p:nvSpPr>
            <p:spPr>
              <a:xfrm>
                <a:off x="4908" y="234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3"/>
              <p:cNvSpPr/>
              <p:nvPr/>
            </p:nvSpPr>
            <p:spPr>
              <a:xfrm>
                <a:off x="4974" y="2022"/>
                <a:ext cx="204" cy="186"/>
              </a:xfrm>
              <a:custGeom>
                <a:rect b="b" l="l" r="r" t="t"/>
                <a:pathLst>
                  <a:path extrusionOk="0" h="186" w="204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3"/>
              <p:cNvSpPr/>
              <p:nvPr/>
            </p:nvSpPr>
            <p:spPr>
              <a:xfrm>
                <a:off x="5130" y="1914"/>
                <a:ext cx="114" cy="102"/>
              </a:xfrm>
              <a:custGeom>
                <a:rect b="b" l="l" r="r" t="t"/>
                <a:pathLst>
                  <a:path extrusionOk="0" h="102" w="114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23"/>
              <p:cNvSpPr/>
              <p:nvPr/>
            </p:nvSpPr>
            <p:spPr>
              <a:xfrm>
                <a:off x="4992" y="2190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23"/>
              <p:cNvSpPr/>
              <p:nvPr/>
            </p:nvSpPr>
            <p:spPr>
              <a:xfrm>
                <a:off x="5238" y="193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3"/>
              <p:cNvSpPr/>
              <p:nvPr/>
            </p:nvSpPr>
            <p:spPr>
              <a:xfrm>
                <a:off x="4878" y="220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23"/>
              <p:cNvSpPr/>
              <p:nvPr/>
            </p:nvSpPr>
            <p:spPr>
              <a:xfrm>
                <a:off x="4944" y="2196"/>
                <a:ext cx="48" cy="60"/>
              </a:xfrm>
              <a:custGeom>
                <a:rect b="b" l="l" r="r" t="t"/>
                <a:pathLst>
                  <a:path extrusionOk="0" h="60" w="48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23"/>
              <p:cNvSpPr/>
              <p:nvPr/>
            </p:nvSpPr>
            <p:spPr>
              <a:xfrm>
                <a:off x="5316" y="189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3"/>
              <p:cNvSpPr/>
              <p:nvPr/>
            </p:nvSpPr>
            <p:spPr>
              <a:xfrm>
                <a:off x="5268" y="1914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3"/>
              <p:cNvSpPr/>
              <p:nvPr/>
            </p:nvSpPr>
            <p:spPr>
              <a:xfrm>
                <a:off x="5352" y="186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3"/>
              <p:cNvSpPr/>
              <p:nvPr/>
            </p:nvSpPr>
            <p:spPr>
              <a:xfrm>
                <a:off x="4848" y="262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3"/>
              <p:cNvSpPr/>
              <p:nvPr/>
            </p:nvSpPr>
            <p:spPr>
              <a:xfrm>
                <a:off x="4848" y="264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3"/>
              <p:cNvSpPr/>
              <p:nvPr/>
            </p:nvSpPr>
            <p:spPr>
              <a:xfrm>
                <a:off x="4824" y="262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3"/>
              <p:cNvSpPr/>
              <p:nvPr/>
            </p:nvSpPr>
            <p:spPr>
              <a:xfrm>
                <a:off x="4812" y="26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3"/>
              <p:cNvSpPr/>
              <p:nvPr/>
            </p:nvSpPr>
            <p:spPr>
              <a:xfrm>
                <a:off x="4710" y="2646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23"/>
              <p:cNvSpPr/>
              <p:nvPr/>
            </p:nvSpPr>
            <p:spPr>
              <a:xfrm>
                <a:off x="4836" y="267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3"/>
              <p:cNvSpPr/>
              <p:nvPr/>
            </p:nvSpPr>
            <p:spPr>
              <a:xfrm>
                <a:off x="4764" y="2508"/>
                <a:ext cx="78" cy="114"/>
              </a:xfrm>
              <a:custGeom>
                <a:rect b="b" l="l" r="r" t="t"/>
                <a:pathLst>
                  <a:path extrusionOk="0" h="114" w="78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3"/>
              <p:cNvSpPr/>
              <p:nvPr/>
            </p:nvSpPr>
            <p:spPr>
              <a:xfrm>
                <a:off x="4770" y="2610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3"/>
              <p:cNvSpPr/>
              <p:nvPr/>
            </p:nvSpPr>
            <p:spPr>
              <a:xfrm>
                <a:off x="4800" y="2640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3"/>
              <p:cNvSpPr/>
              <p:nvPr/>
            </p:nvSpPr>
            <p:spPr>
              <a:xfrm>
                <a:off x="4800" y="261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3"/>
              <p:cNvSpPr/>
              <p:nvPr/>
            </p:nvSpPr>
            <p:spPr>
              <a:xfrm>
                <a:off x="4830" y="2646"/>
                <a:ext cx="12" cy="36"/>
              </a:xfrm>
              <a:custGeom>
                <a:rect b="b" l="l" r="r" t="t"/>
                <a:pathLst>
                  <a:path extrusionOk="0" h="6" w="2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3"/>
              <p:cNvSpPr/>
              <p:nvPr/>
            </p:nvSpPr>
            <p:spPr>
              <a:xfrm>
                <a:off x="4800" y="2676"/>
                <a:ext cx="90" cy="78"/>
              </a:xfrm>
              <a:custGeom>
                <a:rect b="b" l="l" r="r" t="t"/>
                <a:pathLst>
                  <a:path extrusionOk="0" h="78" w="90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3"/>
              <p:cNvSpPr/>
              <p:nvPr/>
            </p:nvSpPr>
            <p:spPr>
              <a:xfrm>
                <a:off x="5154" y="2904"/>
                <a:ext cx="180" cy="157"/>
              </a:xfrm>
              <a:custGeom>
                <a:rect b="b" l="l" r="r" t="t"/>
                <a:pathLst>
                  <a:path extrusionOk="0" h="157" w="180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3"/>
              <p:cNvSpPr/>
              <p:nvPr/>
            </p:nvSpPr>
            <p:spPr>
              <a:xfrm>
                <a:off x="5328" y="3030"/>
                <a:ext cx="6" cy="13"/>
              </a:xfrm>
              <a:custGeom>
                <a:rect b="b" l="l" r="r" t="t"/>
                <a:pathLst>
                  <a:path extrusionOk="0" h="13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23"/>
              <p:cNvSpPr/>
              <p:nvPr/>
            </p:nvSpPr>
            <p:spPr>
              <a:xfrm>
                <a:off x="5346" y="291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3"/>
              <p:cNvSpPr/>
              <p:nvPr/>
            </p:nvSpPr>
            <p:spPr>
              <a:xfrm>
                <a:off x="5292" y="2934"/>
                <a:ext cx="66" cy="42"/>
              </a:xfrm>
              <a:custGeom>
                <a:rect b="b" l="l" r="r" t="t"/>
                <a:pathLst>
                  <a:path extrusionOk="0" h="42" w="66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3"/>
              <p:cNvSpPr/>
              <p:nvPr/>
            </p:nvSpPr>
            <p:spPr>
              <a:xfrm>
                <a:off x="5052" y="289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3"/>
              <p:cNvSpPr/>
              <p:nvPr/>
            </p:nvSpPr>
            <p:spPr>
              <a:xfrm>
                <a:off x="4944" y="28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3"/>
              <p:cNvSpPr/>
              <p:nvPr/>
            </p:nvSpPr>
            <p:spPr>
              <a:xfrm>
                <a:off x="4914" y="29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3"/>
              <p:cNvSpPr/>
              <p:nvPr/>
            </p:nvSpPr>
            <p:spPr>
              <a:xfrm>
                <a:off x="4908" y="29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3"/>
              <p:cNvSpPr/>
              <p:nvPr/>
            </p:nvSpPr>
            <p:spPr>
              <a:xfrm>
                <a:off x="4902" y="2832"/>
                <a:ext cx="24" cy="42"/>
              </a:xfrm>
              <a:custGeom>
                <a:rect b="b" l="l" r="r" t="t"/>
                <a:pathLst>
                  <a:path extrusionOk="0" h="7" w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3"/>
              <p:cNvSpPr/>
              <p:nvPr/>
            </p:nvSpPr>
            <p:spPr>
              <a:xfrm>
                <a:off x="5046" y="286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3"/>
              <p:cNvSpPr/>
              <p:nvPr/>
            </p:nvSpPr>
            <p:spPr>
              <a:xfrm>
                <a:off x="4902" y="288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3"/>
              <p:cNvSpPr/>
              <p:nvPr/>
            </p:nvSpPr>
            <p:spPr>
              <a:xfrm>
                <a:off x="4968" y="2862"/>
                <a:ext cx="186" cy="162"/>
              </a:xfrm>
              <a:custGeom>
                <a:rect b="b" l="l" r="r" t="t"/>
                <a:pathLst>
                  <a:path extrusionOk="0" h="162" w="186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23"/>
              <p:cNvSpPr/>
              <p:nvPr/>
            </p:nvSpPr>
            <p:spPr>
              <a:xfrm>
                <a:off x="5028" y="295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3"/>
              <p:cNvSpPr/>
              <p:nvPr/>
            </p:nvSpPr>
            <p:spPr>
              <a:xfrm>
                <a:off x="4974" y="298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3"/>
              <p:cNvSpPr/>
              <p:nvPr/>
            </p:nvSpPr>
            <p:spPr>
              <a:xfrm>
                <a:off x="4956" y="285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3"/>
              <p:cNvSpPr/>
              <p:nvPr/>
            </p:nvSpPr>
            <p:spPr>
              <a:xfrm>
                <a:off x="5028" y="297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3"/>
              <p:cNvSpPr/>
              <p:nvPr/>
            </p:nvSpPr>
            <p:spPr>
              <a:xfrm>
                <a:off x="4872" y="299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3"/>
              <p:cNvSpPr/>
              <p:nvPr/>
            </p:nvSpPr>
            <p:spPr>
              <a:xfrm>
                <a:off x="4842" y="301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23"/>
              <p:cNvSpPr/>
              <p:nvPr/>
            </p:nvSpPr>
            <p:spPr>
              <a:xfrm>
                <a:off x="4830" y="3024"/>
                <a:ext cx="30" cy="25"/>
              </a:xfrm>
              <a:custGeom>
                <a:rect b="b" l="l" r="r" t="t"/>
                <a:pathLst>
                  <a:path extrusionOk="0" h="25" w="30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23"/>
              <p:cNvSpPr/>
              <p:nvPr/>
            </p:nvSpPr>
            <p:spPr>
              <a:xfrm>
                <a:off x="4920" y="28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3"/>
              <p:cNvSpPr/>
              <p:nvPr/>
            </p:nvSpPr>
            <p:spPr>
              <a:xfrm>
                <a:off x="4824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4872" y="2916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3"/>
              <p:cNvSpPr/>
              <p:nvPr/>
            </p:nvSpPr>
            <p:spPr>
              <a:xfrm>
                <a:off x="4848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3"/>
              <p:cNvSpPr/>
              <p:nvPr/>
            </p:nvSpPr>
            <p:spPr>
              <a:xfrm>
                <a:off x="4848" y="2892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23"/>
              <p:cNvSpPr/>
              <p:nvPr/>
            </p:nvSpPr>
            <p:spPr>
              <a:xfrm>
                <a:off x="4824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4818" y="3055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3"/>
              <p:cNvSpPr/>
              <p:nvPr/>
            </p:nvSpPr>
            <p:spPr>
              <a:xfrm>
                <a:off x="4746" y="3030"/>
                <a:ext cx="36" cy="19"/>
              </a:xfrm>
              <a:custGeom>
                <a:rect b="b" l="l" r="r" t="t"/>
                <a:pathLst>
                  <a:path extrusionOk="0" h="19" w="36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3"/>
              <p:cNvSpPr/>
              <p:nvPr/>
            </p:nvSpPr>
            <p:spPr>
              <a:xfrm>
                <a:off x="4902" y="282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4704" y="3006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3"/>
              <p:cNvSpPr/>
              <p:nvPr/>
            </p:nvSpPr>
            <p:spPr>
              <a:xfrm>
                <a:off x="4812" y="294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3"/>
              <p:cNvSpPr/>
              <p:nvPr/>
            </p:nvSpPr>
            <p:spPr>
              <a:xfrm>
                <a:off x="4764" y="3006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4806" y="2946"/>
                <a:ext cx="6" cy="12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3"/>
              <p:cNvSpPr/>
              <p:nvPr/>
            </p:nvSpPr>
            <p:spPr>
              <a:xfrm>
                <a:off x="4326" y="280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3"/>
              <p:cNvSpPr/>
              <p:nvPr/>
            </p:nvSpPr>
            <p:spPr>
              <a:xfrm>
                <a:off x="4482" y="28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4632" y="2988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3"/>
              <p:cNvSpPr/>
              <p:nvPr/>
            </p:nvSpPr>
            <p:spPr>
              <a:xfrm>
                <a:off x="4668" y="300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3"/>
              <p:cNvSpPr/>
              <p:nvPr/>
            </p:nvSpPr>
            <p:spPr>
              <a:xfrm>
                <a:off x="4494" y="288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4542" y="290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3"/>
              <p:cNvSpPr/>
              <p:nvPr/>
            </p:nvSpPr>
            <p:spPr>
              <a:xfrm>
                <a:off x="4692" y="301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3"/>
              <p:cNvSpPr/>
              <p:nvPr/>
            </p:nvSpPr>
            <p:spPr>
              <a:xfrm>
                <a:off x="4746" y="2826"/>
                <a:ext cx="114" cy="138"/>
              </a:xfrm>
              <a:custGeom>
                <a:rect b="b" l="l" r="r" t="t"/>
                <a:pathLst>
                  <a:path extrusionOk="0" h="138" w="114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3"/>
              <p:cNvSpPr/>
              <p:nvPr/>
            </p:nvSpPr>
            <p:spPr>
              <a:xfrm>
                <a:off x="4818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3"/>
              <p:cNvSpPr/>
              <p:nvPr/>
            </p:nvSpPr>
            <p:spPr>
              <a:xfrm>
                <a:off x="4566" y="2772"/>
                <a:ext cx="180" cy="162"/>
              </a:xfrm>
              <a:custGeom>
                <a:rect b="b" l="l" r="r" t="t"/>
                <a:pathLst>
                  <a:path extrusionOk="0" h="162" w="180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3"/>
              <p:cNvSpPr/>
              <p:nvPr/>
            </p:nvSpPr>
            <p:spPr>
              <a:xfrm>
                <a:off x="4314" y="2754"/>
                <a:ext cx="198" cy="210"/>
              </a:xfrm>
              <a:custGeom>
                <a:rect b="b" l="l" r="r" t="t"/>
                <a:pathLst>
                  <a:path extrusionOk="0" h="210" w="198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3"/>
              <p:cNvSpPr/>
              <p:nvPr/>
            </p:nvSpPr>
            <p:spPr>
              <a:xfrm>
                <a:off x="4374" y="287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3"/>
              <p:cNvSpPr/>
              <p:nvPr/>
            </p:nvSpPr>
            <p:spPr>
              <a:xfrm>
                <a:off x="4350" y="2826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3"/>
              <p:cNvSpPr/>
              <p:nvPr/>
            </p:nvSpPr>
            <p:spPr>
              <a:xfrm>
                <a:off x="4428" y="282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3"/>
              <p:cNvSpPr/>
              <p:nvPr/>
            </p:nvSpPr>
            <p:spPr>
              <a:xfrm>
                <a:off x="4500" y="2970"/>
                <a:ext cx="162" cy="54"/>
              </a:xfrm>
              <a:custGeom>
                <a:rect b="b" l="l" r="r" t="t"/>
                <a:pathLst>
                  <a:path extrusionOk="0" h="54" w="162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3"/>
              <p:cNvSpPr/>
              <p:nvPr/>
            </p:nvSpPr>
            <p:spPr>
              <a:xfrm>
                <a:off x="4404" y="2736"/>
                <a:ext cx="72" cy="96"/>
              </a:xfrm>
              <a:custGeom>
                <a:rect b="b" l="l" r="r" t="t"/>
                <a:pathLst>
                  <a:path extrusionOk="0" h="96" w="72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>
                <a:off x="4578" y="2730"/>
                <a:ext cx="174" cy="108"/>
              </a:xfrm>
              <a:custGeom>
                <a:rect b="b" l="l" r="r" t="t"/>
                <a:pathLst>
                  <a:path extrusionOk="0" h="108" w="174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3"/>
              <p:cNvSpPr/>
              <p:nvPr/>
            </p:nvSpPr>
            <p:spPr>
              <a:xfrm>
                <a:off x="4686" y="277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3"/>
              <p:cNvSpPr/>
              <p:nvPr/>
            </p:nvSpPr>
            <p:spPr>
              <a:xfrm>
                <a:off x="4620" y="28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4656" y="27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4668" y="27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23"/>
              <p:cNvSpPr/>
              <p:nvPr/>
            </p:nvSpPr>
            <p:spPr>
              <a:xfrm>
                <a:off x="4440" y="2418"/>
                <a:ext cx="126" cy="282"/>
              </a:xfrm>
              <a:custGeom>
                <a:rect b="b" l="l" r="r" t="t"/>
                <a:pathLst>
                  <a:path extrusionOk="0" h="47" w="21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3"/>
              <p:cNvSpPr/>
              <p:nvPr/>
            </p:nvSpPr>
            <p:spPr>
              <a:xfrm>
                <a:off x="4440" y="2586"/>
                <a:ext cx="102" cy="78"/>
              </a:xfrm>
              <a:custGeom>
                <a:rect b="b" l="l" r="r" t="t"/>
                <a:pathLst>
                  <a:path extrusionOk="0" h="13" w="17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4398" y="2430"/>
                <a:ext cx="138" cy="168"/>
              </a:xfrm>
              <a:custGeom>
                <a:rect b="b" l="l" r="r" t="t"/>
                <a:pathLst>
                  <a:path extrusionOk="0" h="168" w="13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4536" y="258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4440" y="243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4506" y="259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4512" y="2586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4878" y="2094"/>
                <a:ext cx="66" cy="90"/>
              </a:xfrm>
              <a:custGeom>
                <a:rect b="b" l="l" r="r" t="t"/>
                <a:pathLst>
                  <a:path extrusionOk="0" h="90" w="66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4848" y="1980"/>
                <a:ext cx="114" cy="132"/>
              </a:xfrm>
              <a:custGeom>
                <a:rect b="b" l="l" r="r" t="t"/>
                <a:pathLst>
                  <a:path extrusionOk="0" h="132" w="114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4356" y="2466"/>
                <a:ext cx="144" cy="180"/>
              </a:xfrm>
              <a:custGeom>
                <a:rect b="b" l="l" r="r" t="t"/>
                <a:pathLst>
                  <a:path extrusionOk="0" h="180" w="144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4368" y="2640"/>
                <a:ext cx="72" cy="114"/>
              </a:xfrm>
              <a:custGeom>
                <a:rect b="b" l="l" r="r" t="t"/>
                <a:pathLst>
                  <a:path extrusionOk="0" h="114" w="72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4422" y="274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4494" y="2592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4398" y="24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4416" y="251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4494" y="256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23"/>
              <p:cNvSpPr/>
              <p:nvPr/>
            </p:nvSpPr>
            <p:spPr>
              <a:xfrm>
                <a:off x="4176" y="1722"/>
                <a:ext cx="582" cy="294"/>
              </a:xfrm>
              <a:custGeom>
                <a:rect b="b" l="l" r="r" t="t"/>
                <a:pathLst>
                  <a:path extrusionOk="0" h="294" w="582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23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4668" y="178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3"/>
              <p:cNvSpPr/>
              <p:nvPr/>
            </p:nvSpPr>
            <p:spPr>
              <a:xfrm>
                <a:off x="4362" y="172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>
                <a:off x="4284" y="178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23"/>
              <p:cNvSpPr/>
              <p:nvPr/>
            </p:nvSpPr>
            <p:spPr>
              <a:xfrm>
                <a:off x="4470" y="1770"/>
                <a:ext cx="156" cy="48"/>
              </a:xfrm>
              <a:custGeom>
                <a:rect b="b" l="l" r="r" t="t"/>
                <a:pathLst>
                  <a:path extrusionOk="0" h="48" w="156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23"/>
              <p:cNvSpPr/>
              <p:nvPr/>
            </p:nvSpPr>
            <p:spPr>
              <a:xfrm>
                <a:off x="4182" y="180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>
                <a:off x="4302" y="178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>
                <a:off x="4764" y="2376"/>
                <a:ext cx="42" cy="66"/>
              </a:xfrm>
              <a:custGeom>
                <a:rect b="b" l="l" r="r" t="t"/>
                <a:pathLst>
                  <a:path extrusionOk="0" h="11" w="7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>
                <a:off x="4554" y="2484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>
                <a:off x="3918" y="1686"/>
                <a:ext cx="1122" cy="792"/>
              </a:xfrm>
              <a:custGeom>
                <a:rect b="b" l="l" r="r" t="t"/>
                <a:pathLst>
                  <a:path extrusionOk="0" h="792" w="112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>
                <a:off x="4254" y="2346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23"/>
              <p:cNvSpPr/>
              <p:nvPr/>
            </p:nvSpPr>
            <p:spPr>
              <a:xfrm>
                <a:off x="5010" y="1866"/>
                <a:ext cx="24" cy="60"/>
              </a:xfrm>
              <a:custGeom>
                <a:rect b="b" l="l" r="r" t="t"/>
                <a:pathLst>
                  <a:path extrusionOk="0" h="60" w="24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23"/>
              <p:cNvSpPr/>
              <p:nvPr/>
            </p:nvSpPr>
            <p:spPr>
              <a:xfrm>
                <a:off x="477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4704" y="1788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4830" y="1686"/>
                <a:ext cx="72" cy="102"/>
              </a:xfrm>
              <a:custGeom>
                <a:rect b="b" l="l" r="r" t="t"/>
                <a:pathLst>
                  <a:path extrusionOk="0" h="102" w="7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4170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4440" y="243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4542" y="2454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4488" y="24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4422" y="24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4428" y="243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4440" y="243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23"/>
              <p:cNvSpPr/>
              <p:nvPr/>
            </p:nvSpPr>
            <p:spPr>
              <a:xfrm>
                <a:off x="4878" y="201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23"/>
              <p:cNvSpPr/>
              <p:nvPr/>
            </p:nvSpPr>
            <p:spPr>
              <a:xfrm>
                <a:off x="4854" y="203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3"/>
              <p:cNvSpPr/>
              <p:nvPr/>
            </p:nvSpPr>
            <p:spPr>
              <a:xfrm>
                <a:off x="4962" y="199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3"/>
              <p:cNvSpPr/>
              <p:nvPr/>
            </p:nvSpPr>
            <p:spPr>
              <a:xfrm>
                <a:off x="4344" y="1980"/>
                <a:ext cx="144" cy="36"/>
              </a:xfrm>
              <a:custGeom>
                <a:rect b="b" l="l" r="r" t="t"/>
                <a:pathLst>
                  <a:path extrusionOk="0" h="36" w="144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3"/>
              <p:cNvSpPr/>
              <p:nvPr/>
            </p:nvSpPr>
            <p:spPr>
              <a:xfrm>
                <a:off x="4176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3"/>
              <p:cNvSpPr/>
              <p:nvPr/>
            </p:nvSpPr>
            <p:spPr>
              <a:xfrm>
                <a:off x="4182" y="1818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3"/>
              <p:cNvSpPr/>
              <p:nvPr/>
            </p:nvSpPr>
            <p:spPr>
              <a:xfrm>
                <a:off x="4728" y="1884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3"/>
              <p:cNvSpPr/>
              <p:nvPr/>
            </p:nvSpPr>
            <p:spPr>
              <a:xfrm>
                <a:off x="4692" y="17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3"/>
              <p:cNvSpPr/>
              <p:nvPr/>
            </p:nvSpPr>
            <p:spPr>
              <a:xfrm>
                <a:off x="4692" y="184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3"/>
              <p:cNvSpPr/>
              <p:nvPr/>
            </p:nvSpPr>
            <p:spPr>
              <a:xfrm>
                <a:off x="4578" y="1944"/>
                <a:ext cx="42" cy="48"/>
              </a:xfrm>
              <a:custGeom>
                <a:rect b="b" l="l" r="r" t="t"/>
                <a:pathLst>
                  <a:path extrusionOk="0" h="48" w="42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3"/>
              <p:cNvSpPr/>
              <p:nvPr/>
            </p:nvSpPr>
            <p:spPr>
              <a:xfrm>
                <a:off x="4626" y="192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23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3"/>
              <p:cNvSpPr/>
              <p:nvPr/>
            </p:nvSpPr>
            <p:spPr>
              <a:xfrm>
                <a:off x="4260" y="2316"/>
                <a:ext cx="162" cy="354"/>
              </a:xfrm>
              <a:custGeom>
                <a:rect b="b" l="l" r="r" t="t"/>
                <a:pathLst>
                  <a:path extrusionOk="0" h="354" w="162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23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23"/>
              <p:cNvSpPr/>
              <p:nvPr/>
            </p:nvSpPr>
            <p:spPr>
              <a:xfrm>
                <a:off x="4356" y="249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3"/>
              <p:cNvSpPr/>
              <p:nvPr/>
            </p:nvSpPr>
            <p:spPr>
              <a:xfrm>
                <a:off x="4356" y="2514"/>
                <a:ext cx="42" cy="126"/>
              </a:xfrm>
              <a:custGeom>
                <a:rect b="b" l="l" r="r" t="t"/>
                <a:pathLst>
                  <a:path extrusionOk="0" h="126" w="42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3"/>
              <p:cNvSpPr/>
              <p:nvPr/>
            </p:nvSpPr>
            <p:spPr>
              <a:xfrm>
                <a:off x="4386" y="243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23"/>
              <p:cNvSpPr/>
              <p:nvPr/>
            </p:nvSpPr>
            <p:spPr>
              <a:xfrm>
                <a:off x="4422" y="24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3"/>
              <p:cNvSpPr/>
              <p:nvPr/>
            </p:nvSpPr>
            <p:spPr>
              <a:xfrm>
                <a:off x="4362" y="2376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3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3"/>
              <p:cNvSpPr/>
              <p:nvPr/>
            </p:nvSpPr>
            <p:spPr>
              <a:xfrm>
                <a:off x="4200" y="233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3"/>
              <p:cNvSpPr/>
              <p:nvPr/>
            </p:nvSpPr>
            <p:spPr>
              <a:xfrm>
                <a:off x="4200" y="2310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3"/>
              <p:cNvSpPr/>
              <p:nvPr/>
            </p:nvSpPr>
            <p:spPr>
              <a:xfrm>
                <a:off x="4038" y="2274"/>
                <a:ext cx="150" cy="78"/>
              </a:xfrm>
              <a:custGeom>
                <a:rect b="b" l="l" r="r" t="t"/>
                <a:pathLst>
                  <a:path extrusionOk="0" h="78" w="150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23"/>
              <p:cNvSpPr/>
              <p:nvPr/>
            </p:nvSpPr>
            <p:spPr>
              <a:xfrm>
                <a:off x="4116" y="22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3"/>
              <p:cNvSpPr/>
              <p:nvPr/>
            </p:nvSpPr>
            <p:spPr>
              <a:xfrm>
                <a:off x="4050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3"/>
              <p:cNvSpPr/>
              <p:nvPr/>
            </p:nvSpPr>
            <p:spPr>
              <a:xfrm>
                <a:off x="4152" y="2322"/>
                <a:ext cx="36" cy="0"/>
              </a:xfrm>
              <a:custGeom>
                <a:rect b="b" l="l" r="r" t="t"/>
                <a:pathLst>
                  <a:path extrusionOk="0" h="120000"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3"/>
              <p:cNvSpPr/>
              <p:nvPr/>
            </p:nvSpPr>
            <p:spPr>
              <a:xfrm>
                <a:off x="4092" y="22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3"/>
              <p:cNvSpPr/>
              <p:nvPr/>
            </p:nvSpPr>
            <p:spPr>
              <a:xfrm>
                <a:off x="4062" y="227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3"/>
            <p:cNvGrpSpPr/>
            <p:nvPr/>
          </p:nvGrpSpPr>
          <p:grpSpPr>
            <a:xfrm>
              <a:off x="4229100" y="1154626"/>
              <a:ext cx="2687638" cy="2840038"/>
              <a:chOff x="2664" y="959"/>
              <a:chExt cx="1693" cy="1789"/>
            </a:xfrm>
          </p:grpSpPr>
          <p:sp>
            <p:nvSpPr>
              <p:cNvPr id="1438" name="Google Shape;1438;p23"/>
              <p:cNvSpPr/>
              <p:nvPr/>
            </p:nvSpPr>
            <p:spPr>
              <a:xfrm>
                <a:off x="4182" y="2352"/>
                <a:ext cx="90" cy="108"/>
              </a:xfrm>
              <a:custGeom>
                <a:rect b="b" l="l" r="r" t="t"/>
                <a:pathLst>
                  <a:path extrusionOk="0" h="108" w="90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3"/>
              <p:cNvSpPr/>
              <p:nvPr/>
            </p:nvSpPr>
            <p:spPr>
              <a:xfrm>
                <a:off x="4266" y="243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3"/>
              <p:cNvSpPr/>
              <p:nvPr/>
            </p:nvSpPr>
            <p:spPr>
              <a:xfrm>
                <a:off x="4026" y="2676"/>
                <a:ext cx="42" cy="72"/>
              </a:xfrm>
              <a:custGeom>
                <a:rect b="b" l="l" r="r" t="t"/>
                <a:pathLst>
                  <a:path extrusionOk="0" h="72" w="4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3"/>
              <p:cNvSpPr/>
              <p:nvPr/>
            </p:nvSpPr>
            <p:spPr>
              <a:xfrm>
                <a:off x="3816" y="2142"/>
                <a:ext cx="540" cy="564"/>
              </a:xfrm>
              <a:custGeom>
                <a:rect b="b" l="l" r="r" t="t"/>
                <a:pathLst>
                  <a:path extrusionOk="0" h="564" w="540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3"/>
              <p:cNvSpPr/>
              <p:nvPr/>
            </p:nvSpPr>
            <p:spPr>
              <a:xfrm>
                <a:off x="4260" y="234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3"/>
              <p:cNvSpPr/>
              <p:nvPr/>
            </p:nvSpPr>
            <p:spPr>
              <a:xfrm>
                <a:off x="4020" y="2160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3"/>
              <p:cNvSpPr/>
              <p:nvPr/>
            </p:nvSpPr>
            <p:spPr>
              <a:xfrm>
                <a:off x="4260" y="23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3"/>
              <p:cNvSpPr/>
              <p:nvPr/>
            </p:nvSpPr>
            <p:spPr>
              <a:xfrm>
                <a:off x="4050" y="22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3"/>
              <p:cNvSpPr/>
              <p:nvPr/>
            </p:nvSpPr>
            <p:spPr>
              <a:xfrm>
                <a:off x="4002" y="214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3"/>
              <p:cNvSpPr/>
              <p:nvPr/>
            </p:nvSpPr>
            <p:spPr>
              <a:xfrm>
                <a:off x="3990" y="215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3"/>
              <p:cNvSpPr/>
              <p:nvPr/>
            </p:nvSpPr>
            <p:spPr>
              <a:xfrm>
                <a:off x="4188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3"/>
              <p:cNvSpPr/>
              <p:nvPr/>
            </p:nvSpPr>
            <p:spPr>
              <a:xfrm>
                <a:off x="4356" y="231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3"/>
              <p:cNvSpPr/>
              <p:nvPr/>
            </p:nvSpPr>
            <p:spPr>
              <a:xfrm>
                <a:off x="4308" y="2286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3"/>
              <p:cNvSpPr/>
              <p:nvPr/>
            </p:nvSpPr>
            <p:spPr>
              <a:xfrm>
                <a:off x="4272" y="240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3"/>
              <p:cNvSpPr/>
              <p:nvPr/>
            </p:nvSpPr>
            <p:spPr>
              <a:xfrm>
                <a:off x="4278" y="2358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23"/>
              <p:cNvSpPr/>
              <p:nvPr/>
            </p:nvSpPr>
            <p:spPr>
              <a:xfrm>
                <a:off x="4350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23"/>
              <p:cNvSpPr/>
              <p:nvPr/>
            </p:nvSpPr>
            <p:spPr>
              <a:xfrm>
                <a:off x="4254" y="232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23"/>
              <p:cNvSpPr/>
              <p:nvPr/>
            </p:nvSpPr>
            <p:spPr>
              <a:xfrm>
                <a:off x="4200" y="233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3"/>
              <p:cNvSpPr/>
              <p:nvPr/>
            </p:nvSpPr>
            <p:spPr>
              <a:xfrm>
                <a:off x="4254" y="232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3"/>
              <p:cNvSpPr/>
              <p:nvPr/>
            </p:nvSpPr>
            <p:spPr>
              <a:xfrm>
                <a:off x="4254" y="2322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3"/>
              <p:cNvSpPr/>
              <p:nvPr/>
            </p:nvSpPr>
            <p:spPr>
              <a:xfrm>
                <a:off x="4128" y="2346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3"/>
              <p:cNvSpPr/>
              <p:nvPr/>
            </p:nvSpPr>
            <p:spPr>
              <a:xfrm>
                <a:off x="4050" y="227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3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3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3"/>
              <p:cNvSpPr/>
              <p:nvPr/>
            </p:nvSpPr>
            <p:spPr>
              <a:xfrm>
                <a:off x="4050" y="227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3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3"/>
              <p:cNvSpPr/>
              <p:nvPr/>
            </p:nvSpPr>
            <p:spPr>
              <a:xfrm>
                <a:off x="4236" y="24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3"/>
              <p:cNvSpPr/>
              <p:nvPr/>
            </p:nvSpPr>
            <p:spPr>
              <a:xfrm>
                <a:off x="4188" y="2352"/>
                <a:ext cx="66" cy="60"/>
              </a:xfrm>
              <a:custGeom>
                <a:rect b="b" l="l" r="r" t="t"/>
                <a:pathLst>
                  <a:path extrusionOk="0" h="60" w="66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3"/>
              <p:cNvSpPr/>
              <p:nvPr/>
            </p:nvSpPr>
            <p:spPr>
              <a:xfrm>
                <a:off x="4248" y="24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3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3"/>
              <p:cNvSpPr/>
              <p:nvPr/>
            </p:nvSpPr>
            <p:spPr>
              <a:xfrm>
                <a:off x="3810" y="2022"/>
                <a:ext cx="132" cy="108"/>
              </a:xfrm>
              <a:custGeom>
                <a:rect b="b" l="l" r="r" t="t"/>
                <a:pathLst>
                  <a:path extrusionOk="0" h="108" w="132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3"/>
              <p:cNvSpPr/>
              <p:nvPr/>
            </p:nvSpPr>
            <p:spPr>
              <a:xfrm>
                <a:off x="3918" y="2088"/>
                <a:ext cx="24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3"/>
              <p:cNvSpPr/>
              <p:nvPr/>
            </p:nvSpPr>
            <p:spPr>
              <a:xfrm>
                <a:off x="3420" y="1626"/>
                <a:ext cx="750" cy="402"/>
              </a:xfrm>
              <a:custGeom>
                <a:rect b="b" l="l" r="r" t="t"/>
                <a:pathLst>
                  <a:path extrusionOk="0" h="67" w="125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3"/>
              <p:cNvSpPr/>
              <p:nvPr/>
            </p:nvSpPr>
            <p:spPr>
              <a:xfrm>
                <a:off x="3462" y="1740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3"/>
              <p:cNvSpPr/>
              <p:nvPr/>
            </p:nvSpPr>
            <p:spPr>
              <a:xfrm>
                <a:off x="3522" y="1740"/>
                <a:ext cx="84" cy="36"/>
              </a:xfrm>
              <a:custGeom>
                <a:rect b="b" l="l" r="r" t="t"/>
                <a:pathLst>
                  <a:path extrusionOk="0" h="36" w="84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3"/>
              <p:cNvSpPr/>
              <p:nvPr/>
            </p:nvSpPr>
            <p:spPr>
              <a:xfrm>
                <a:off x="3462" y="178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3"/>
              <p:cNvSpPr/>
              <p:nvPr/>
            </p:nvSpPr>
            <p:spPr>
              <a:xfrm>
                <a:off x="3630" y="1746"/>
                <a:ext cx="66" cy="30"/>
              </a:xfrm>
              <a:custGeom>
                <a:rect b="b" l="l" r="r" t="t"/>
                <a:pathLst>
                  <a:path extrusionOk="0" h="30" w="66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3"/>
              <p:cNvSpPr/>
              <p:nvPr/>
            </p:nvSpPr>
            <p:spPr>
              <a:xfrm>
                <a:off x="3948" y="1656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3"/>
              <p:cNvSpPr/>
              <p:nvPr/>
            </p:nvSpPr>
            <p:spPr>
              <a:xfrm>
                <a:off x="3690" y="1662"/>
                <a:ext cx="36" cy="6"/>
              </a:xfrm>
              <a:custGeom>
                <a:rect b="b" l="l" r="r" t="t"/>
                <a:pathLst>
                  <a:path extrusionOk="0" h="6" w="3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3"/>
              <p:cNvSpPr/>
              <p:nvPr/>
            </p:nvSpPr>
            <p:spPr>
              <a:xfrm>
                <a:off x="3696" y="168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3"/>
              <p:cNvSpPr/>
              <p:nvPr/>
            </p:nvSpPr>
            <p:spPr>
              <a:xfrm>
                <a:off x="3450" y="187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3"/>
              <p:cNvSpPr/>
              <p:nvPr/>
            </p:nvSpPr>
            <p:spPr>
              <a:xfrm>
                <a:off x="3666" y="171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3"/>
              <p:cNvSpPr/>
              <p:nvPr/>
            </p:nvSpPr>
            <p:spPr>
              <a:xfrm>
                <a:off x="3804" y="1626"/>
                <a:ext cx="48" cy="12"/>
              </a:xfrm>
              <a:custGeom>
                <a:rect b="b" l="l" r="r" t="t"/>
                <a:pathLst>
                  <a:path extrusionOk="0" h="12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3"/>
              <p:cNvSpPr/>
              <p:nvPr/>
            </p:nvSpPr>
            <p:spPr>
              <a:xfrm>
                <a:off x="4020" y="1728"/>
                <a:ext cx="150" cy="84"/>
              </a:xfrm>
              <a:custGeom>
                <a:rect b="b" l="l" r="r" t="t"/>
                <a:pathLst>
                  <a:path extrusionOk="0" h="84" w="150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3"/>
              <p:cNvSpPr/>
              <p:nvPr/>
            </p:nvSpPr>
            <p:spPr>
              <a:xfrm>
                <a:off x="3450" y="178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3"/>
              <p:cNvSpPr/>
              <p:nvPr/>
            </p:nvSpPr>
            <p:spPr>
              <a:xfrm>
                <a:off x="3978" y="167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3"/>
              <p:cNvSpPr/>
              <p:nvPr/>
            </p:nvSpPr>
            <p:spPr>
              <a:xfrm>
                <a:off x="3456" y="188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3"/>
              <p:cNvSpPr/>
              <p:nvPr/>
            </p:nvSpPr>
            <p:spPr>
              <a:xfrm>
                <a:off x="3882" y="166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3"/>
              <p:cNvSpPr/>
              <p:nvPr/>
            </p:nvSpPr>
            <p:spPr>
              <a:xfrm>
                <a:off x="3420" y="1824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3"/>
              <p:cNvSpPr/>
              <p:nvPr/>
            </p:nvSpPr>
            <p:spPr>
              <a:xfrm>
                <a:off x="4038" y="192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23"/>
              <p:cNvSpPr/>
              <p:nvPr/>
            </p:nvSpPr>
            <p:spPr>
              <a:xfrm>
                <a:off x="4044" y="1974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23"/>
              <p:cNvSpPr/>
              <p:nvPr/>
            </p:nvSpPr>
            <p:spPr>
              <a:xfrm>
                <a:off x="4104" y="1848"/>
                <a:ext cx="36" cy="24"/>
              </a:xfrm>
              <a:custGeom>
                <a:rect b="b" l="l" r="r" t="t"/>
                <a:pathLst>
                  <a:path extrusionOk="0" h="24" w="36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3"/>
              <p:cNvSpPr/>
              <p:nvPr/>
            </p:nvSpPr>
            <p:spPr>
              <a:xfrm>
                <a:off x="3840" y="1974"/>
                <a:ext cx="204" cy="96"/>
              </a:xfrm>
              <a:custGeom>
                <a:rect b="b" l="l" r="r" t="t"/>
                <a:pathLst>
                  <a:path extrusionOk="0" h="96" w="204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3"/>
              <p:cNvSpPr/>
              <p:nvPr/>
            </p:nvSpPr>
            <p:spPr>
              <a:xfrm>
                <a:off x="3918" y="204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23"/>
              <p:cNvSpPr/>
              <p:nvPr/>
            </p:nvSpPr>
            <p:spPr>
              <a:xfrm>
                <a:off x="3966" y="202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23"/>
              <p:cNvSpPr/>
              <p:nvPr/>
            </p:nvSpPr>
            <p:spPr>
              <a:xfrm>
                <a:off x="3840" y="205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3"/>
              <p:cNvSpPr/>
              <p:nvPr/>
            </p:nvSpPr>
            <p:spPr>
              <a:xfrm>
                <a:off x="3888" y="207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3"/>
              <p:cNvSpPr/>
              <p:nvPr/>
            </p:nvSpPr>
            <p:spPr>
              <a:xfrm>
                <a:off x="3870" y="198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3"/>
              <p:cNvSpPr/>
              <p:nvPr/>
            </p:nvSpPr>
            <p:spPr>
              <a:xfrm>
                <a:off x="3888" y="1974"/>
                <a:ext cx="66" cy="18"/>
              </a:xfrm>
              <a:custGeom>
                <a:rect b="b" l="l" r="r" t="t"/>
                <a:pathLst>
                  <a:path extrusionOk="0" h="18" w="66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3"/>
              <p:cNvSpPr/>
              <p:nvPr/>
            </p:nvSpPr>
            <p:spPr>
              <a:xfrm>
                <a:off x="3594" y="1914"/>
                <a:ext cx="318" cy="204"/>
              </a:xfrm>
              <a:custGeom>
                <a:rect b="b" l="l" r="r" t="t"/>
                <a:pathLst>
                  <a:path extrusionOk="0" h="204" w="318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3"/>
              <p:cNvSpPr/>
              <p:nvPr/>
            </p:nvSpPr>
            <p:spPr>
              <a:xfrm>
                <a:off x="3864" y="204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3"/>
              <p:cNvSpPr/>
              <p:nvPr/>
            </p:nvSpPr>
            <p:spPr>
              <a:xfrm>
                <a:off x="3810" y="206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3"/>
              <p:cNvSpPr/>
              <p:nvPr/>
            </p:nvSpPr>
            <p:spPr>
              <a:xfrm>
                <a:off x="3828" y="2034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23"/>
              <p:cNvSpPr/>
              <p:nvPr/>
            </p:nvSpPr>
            <p:spPr>
              <a:xfrm>
                <a:off x="3594" y="1914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3"/>
              <p:cNvSpPr/>
              <p:nvPr/>
            </p:nvSpPr>
            <p:spPr>
              <a:xfrm>
                <a:off x="3858" y="20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3"/>
              <p:cNvSpPr/>
              <p:nvPr/>
            </p:nvSpPr>
            <p:spPr>
              <a:xfrm>
                <a:off x="3864" y="199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3"/>
              <p:cNvSpPr/>
              <p:nvPr/>
            </p:nvSpPr>
            <p:spPr>
              <a:xfrm>
                <a:off x="3534" y="1980"/>
                <a:ext cx="258" cy="186"/>
              </a:xfrm>
              <a:custGeom>
                <a:rect b="b" l="l" r="r" t="t"/>
                <a:pathLst>
                  <a:path extrusionOk="0" h="186" w="258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23"/>
              <p:cNvSpPr/>
              <p:nvPr/>
            </p:nvSpPr>
            <p:spPr>
              <a:xfrm>
                <a:off x="3534" y="199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3"/>
              <p:cNvSpPr/>
              <p:nvPr/>
            </p:nvSpPr>
            <p:spPr>
              <a:xfrm>
                <a:off x="3636" y="198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3"/>
              <p:cNvSpPr/>
              <p:nvPr/>
            </p:nvSpPr>
            <p:spPr>
              <a:xfrm>
                <a:off x="3768" y="209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3"/>
              <p:cNvSpPr/>
              <p:nvPr/>
            </p:nvSpPr>
            <p:spPr>
              <a:xfrm>
                <a:off x="3390" y="2010"/>
                <a:ext cx="102" cy="78"/>
              </a:xfrm>
              <a:custGeom>
                <a:rect b="b" l="l" r="r" t="t"/>
                <a:pathLst>
                  <a:path extrusionOk="0" h="78" w="102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3"/>
              <p:cNvSpPr/>
              <p:nvPr/>
            </p:nvSpPr>
            <p:spPr>
              <a:xfrm>
                <a:off x="3444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23"/>
              <p:cNvSpPr/>
              <p:nvPr/>
            </p:nvSpPr>
            <p:spPr>
              <a:xfrm>
                <a:off x="3426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23"/>
              <p:cNvSpPr/>
              <p:nvPr/>
            </p:nvSpPr>
            <p:spPr>
              <a:xfrm>
                <a:off x="3366" y="2016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3"/>
              <p:cNvSpPr/>
              <p:nvPr/>
            </p:nvSpPr>
            <p:spPr>
              <a:xfrm>
                <a:off x="3294" y="1962"/>
                <a:ext cx="132" cy="60"/>
              </a:xfrm>
              <a:custGeom>
                <a:rect b="b" l="l" r="r" t="t"/>
                <a:pathLst>
                  <a:path extrusionOk="0" h="60" w="132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23"/>
              <p:cNvSpPr/>
              <p:nvPr/>
            </p:nvSpPr>
            <p:spPr>
              <a:xfrm>
                <a:off x="3294" y="196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23"/>
              <p:cNvSpPr/>
              <p:nvPr/>
            </p:nvSpPr>
            <p:spPr>
              <a:xfrm>
                <a:off x="3372" y="198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3"/>
              <p:cNvSpPr/>
              <p:nvPr/>
            </p:nvSpPr>
            <p:spPr>
              <a:xfrm>
                <a:off x="3426" y="200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23"/>
              <p:cNvSpPr/>
              <p:nvPr/>
            </p:nvSpPr>
            <p:spPr>
              <a:xfrm>
                <a:off x="3390" y="201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23"/>
              <p:cNvSpPr/>
              <p:nvPr/>
            </p:nvSpPr>
            <p:spPr>
              <a:xfrm>
                <a:off x="3420" y="201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3"/>
              <p:cNvSpPr/>
              <p:nvPr/>
            </p:nvSpPr>
            <p:spPr>
              <a:xfrm>
                <a:off x="3426" y="201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3"/>
              <p:cNvSpPr/>
              <p:nvPr/>
            </p:nvSpPr>
            <p:spPr>
              <a:xfrm>
                <a:off x="3384" y="201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23"/>
              <p:cNvSpPr/>
              <p:nvPr/>
            </p:nvSpPr>
            <p:spPr>
              <a:xfrm>
                <a:off x="3048" y="2004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23"/>
              <p:cNvSpPr/>
              <p:nvPr/>
            </p:nvSpPr>
            <p:spPr>
              <a:xfrm>
                <a:off x="3048" y="1998"/>
                <a:ext cx="342" cy="150"/>
              </a:xfrm>
              <a:custGeom>
                <a:rect b="b" l="l" r="r" t="t"/>
                <a:pathLst>
                  <a:path extrusionOk="0" h="150" w="342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23"/>
              <p:cNvSpPr/>
              <p:nvPr/>
            </p:nvSpPr>
            <p:spPr>
              <a:xfrm>
                <a:off x="3180" y="215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23"/>
              <p:cNvSpPr/>
              <p:nvPr/>
            </p:nvSpPr>
            <p:spPr>
              <a:xfrm>
                <a:off x="3384" y="2052"/>
                <a:ext cx="1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3"/>
              <p:cNvSpPr/>
              <p:nvPr/>
            </p:nvSpPr>
            <p:spPr>
              <a:xfrm>
                <a:off x="3366" y="20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3"/>
              <p:cNvSpPr/>
              <p:nvPr/>
            </p:nvSpPr>
            <p:spPr>
              <a:xfrm>
                <a:off x="3330" y="2010"/>
                <a:ext cx="24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3"/>
              <p:cNvSpPr/>
              <p:nvPr/>
            </p:nvSpPr>
            <p:spPr>
              <a:xfrm>
                <a:off x="3162" y="2160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3"/>
              <p:cNvSpPr/>
              <p:nvPr/>
            </p:nvSpPr>
            <p:spPr>
              <a:xfrm>
                <a:off x="2976" y="145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23"/>
              <p:cNvSpPr/>
              <p:nvPr/>
            </p:nvSpPr>
            <p:spPr>
              <a:xfrm>
                <a:off x="2940" y="1014"/>
                <a:ext cx="210" cy="450"/>
              </a:xfrm>
              <a:custGeom>
                <a:rect b="b" l="l" r="r" t="t"/>
                <a:pathLst>
                  <a:path extrusionOk="0" h="450" w="21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23"/>
              <p:cNvSpPr/>
              <p:nvPr/>
            </p:nvSpPr>
            <p:spPr>
              <a:xfrm>
                <a:off x="2928" y="144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23"/>
              <p:cNvSpPr/>
              <p:nvPr/>
            </p:nvSpPr>
            <p:spPr>
              <a:xfrm>
                <a:off x="3114" y="1266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23"/>
              <p:cNvSpPr/>
              <p:nvPr/>
            </p:nvSpPr>
            <p:spPr>
              <a:xfrm>
                <a:off x="3132" y="13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23"/>
              <p:cNvSpPr/>
              <p:nvPr/>
            </p:nvSpPr>
            <p:spPr>
              <a:xfrm>
                <a:off x="3102" y="111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23"/>
              <p:cNvSpPr/>
              <p:nvPr/>
            </p:nvSpPr>
            <p:spPr>
              <a:xfrm>
                <a:off x="2832" y="16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3"/>
              <p:cNvSpPr/>
              <p:nvPr/>
            </p:nvSpPr>
            <p:spPr>
              <a:xfrm>
                <a:off x="2898" y="1542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3"/>
              <p:cNvSpPr/>
              <p:nvPr/>
            </p:nvSpPr>
            <p:spPr>
              <a:xfrm>
                <a:off x="2772" y="1068"/>
                <a:ext cx="240" cy="558"/>
              </a:xfrm>
              <a:custGeom>
                <a:rect b="b" l="l" r="r" t="t"/>
                <a:pathLst>
                  <a:path extrusionOk="0" h="558" w="240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23"/>
              <p:cNvSpPr/>
              <p:nvPr/>
            </p:nvSpPr>
            <p:spPr>
              <a:xfrm>
                <a:off x="2868" y="1554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23"/>
              <p:cNvSpPr/>
              <p:nvPr/>
            </p:nvSpPr>
            <p:spPr>
              <a:xfrm>
                <a:off x="3000" y="1122"/>
                <a:ext cx="6" cy="60"/>
              </a:xfrm>
              <a:custGeom>
                <a:rect b="b" l="l" r="r" t="t"/>
                <a:pathLst>
                  <a:path extrusionOk="0" h="60" w="6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23"/>
              <p:cNvSpPr/>
              <p:nvPr/>
            </p:nvSpPr>
            <p:spPr>
              <a:xfrm>
                <a:off x="2958" y="108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23"/>
              <p:cNvSpPr/>
              <p:nvPr/>
            </p:nvSpPr>
            <p:spPr>
              <a:xfrm>
                <a:off x="2946" y="10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23"/>
              <p:cNvSpPr/>
              <p:nvPr/>
            </p:nvSpPr>
            <p:spPr>
              <a:xfrm>
                <a:off x="3000" y="98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3"/>
              <p:cNvSpPr/>
              <p:nvPr/>
            </p:nvSpPr>
            <p:spPr>
              <a:xfrm>
                <a:off x="2664" y="971"/>
                <a:ext cx="474" cy="565"/>
              </a:xfrm>
              <a:custGeom>
                <a:rect b="b" l="l" r="r" t="t"/>
                <a:pathLst>
                  <a:path extrusionOk="0" h="565" w="474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23"/>
              <p:cNvSpPr/>
              <p:nvPr/>
            </p:nvSpPr>
            <p:spPr>
              <a:xfrm>
                <a:off x="2724" y="13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3"/>
              <p:cNvSpPr/>
              <p:nvPr/>
            </p:nvSpPr>
            <p:spPr>
              <a:xfrm>
                <a:off x="2970" y="983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3"/>
              <p:cNvSpPr/>
              <p:nvPr/>
            </p:nvSpPr>
            <p:spPr>
              <a:xfrm>
                <a:off x="2982" y="100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3"/>
              <p:cNvSpPr/>
              <p:nvPr/>
            </p:nvSpPr>
            <p:spPr>
              <a:xfrm>
                <a:off x="2988" y="989"/>
                <a:ext cx="12" cy="19"/>
              </a:xfrm>
              <a:custGeom>
                <a:rect b="b" l="l" r="r" t="t"/>
                <a:pathLst>
                  <a:path extrusionOk="0" h="19" w="12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3"/>
              <p:cNvSpPr/>
              <p:nvPr/>
            </p:nvSpPr>
            <p:spPr>
              <a:xfrm>
                <a:off x="2880" y="1044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3"/>
              <p:cNvSpPr/>
              <p:nvPr/>
            </p:nvSpPr>
            <p:spPr>
              <a:xfrm>
                <a:off x="2898" y="103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3"/>
              <p:cNvSpPr/>
              <p:nvPr/>
            </p:nvSpPr>
            <p:spPr>
              <a:xfrm>
                <a:off x="2832" y="108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3"/>
              <p:cNvSpPr/>
              <p:nvPr/>
            </p:nvSpPr>
            <p:spPr>
              <a:xfrm>
                <a:off x="3036" y="95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3"/>
              <p:cNvSpPr/>
              <p:nvPr/>
            </p:nvSpPr>
            <p:spPr>
              <a:xfrm>
                <a:off x="2832" y="108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3"/>
              <p:cNvSpPr/>
              <p:nvPr/>
            </p:nvSpPr>
            <p:spPr>
              <a:xfrm>
                <a:off x="2928" y="1014"/>
                <a:ext cx="6" cy="6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3"/>
              <p:cNvSpPr/>
              <p:nvPr/>
            </p:nvSpPr>
            <p:spPr>
              <a:xfrm>
                <a:off x="2856" y="1056"/>
                <a:ext cx="6" cy="18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3"/>
              <p:cNvSpPr/>
              <p:nvPr/>
            </p:nvSpPr>
            <p:spPr>
              <a:xfrm>
                <a:off x="2916" y="10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3"/>
              <p:cNvSpPr/>
              <p:nvPr/>
            </p:nvSpPr>
            <p:spPr>
              <a:xfrm>
                <a:off x="3132" y="103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3"/>
              <p:cNvSpPr/>
              <p:nvPr/>
            </p:nvSpPr>
            <p:spPr>
              <a:xfrm>
                <a:off x="3102" y="107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3"/>
              <p:cNvSpPr/>
              <p:nvPr/>
            </p:nvSpPr>
            <p:spPr>
              <a:xfrm>
                <a:off x="2940" y="106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3"/>
              <p:cNvSpPr/>
              <p:nvPr/>
            </p:nvSpPr>
            <p:spPr>
              <a:xfrm>
                <a:off x="3090" y="102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3"/>
              <p:cNvSpPr/>
              <p:nvPr/>
            </p:nvSpPr>
            <p:spPr>
              <a:xfrm>
                <a:off x="3006" y="1050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23"/>
              <p:cNvSpPr/>
              <p:nvPr/>
            </p:nvSpPr>
            <p:spPr>
              <a:xfrm>
                <a:off x="2772" y="14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3"/>
              <p:cNvSpPr/>
              <p:nvPr/>
            </p:nvSpPr>
            <p:spPr>
              <a:xfrm>
                <a:off x="2940" y="10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3"/>
              <p:cNvSpPr/>
              <p:nvPr/>
            </p:nvSpPr>
            <p:spPr>
              <a:xfrm>
                <a:off x="2790" y="1308"/>
                <a:ext cx="18" cy="96"/>
              </a:xfrm>
              <a:custGeom>
                <a:rect b="b" l="l" r="r" t="t"/>
                <a:pathLst>
                  <a:path extrusionOk="0" h="96" w="18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3"/>
              <p:cNvSpPr/>
              <p:nvPr/>
            </p:nvSpPr>
            <p:spPr>
              <a:xfrm>
                <a:off x="2820" y="127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3"/>
              <p:cNvSpPr/>
              <p:nvPr/>
            </p:nvSpPr>
            <p:spPr>
              <a:xfrm>
                <a:off x="2820" y="121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3"/>
              <p:cNvSpPr/>
              <p:nvPr/>
            </p:nvSpPr>
            <p:spPr>
              <a:xfrm>
                <a:off x="2784" y="149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3"/>
              <p:cNvSpPr/>
              <p:nvPr/>
            </p:nvSpPr>
            <p:spPr>
              <a:xfrm>
                <a:off x="2826" y="1290"/>
                <a:ext cx="1" cy="18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3"/>
              <p:cNvSpPr/>
              <p:nvPr/>
            </p:nvSpPr>
            <p:spPr>
              <a:xfrm>
                <a:off x="2898" y="1098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3"/>
              <p:cNvSpPr/>
              <p:nvPr/>
            </p:nvSpPr>
            <p:spPr>
              <a:xfrm>
                <a:off x="2976" y="1716"/>
                <a:ext cx="330" cy="228"/>
              </a:xfrm>
              <a:custGeom>
                <a:rect b="b" l="l" r="r" t="t"/>
                <a:pathLst>
                  <a:path extrusionOk="0" h="38" w="55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3"/>
              <p:cNvSpPr/>
              <p:nvPr/>
            </p:nvSpPr>
            <p:spPr>
              <a:xfrm>
                <a:off x="3198" y="173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3"/>
              <p:cNvSpPr/>
              <p:nvPr/>
            </p:nvSpPr>
            <p:spPr>
              <a:xfrm>
                <a:off x="3198" y="1752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3"/>
              <p:cNvSpPr/>
              <p:nvPr/>
            </p:nvSpPr>
            <p:spPr>
              <a:xfrm>
                <a:off x="3216" y="176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23"/>
              <p:cNvSpPr/>
              <p:nvPr/>
            </p:nvSpPr>
            <p:spPr>
              <a:xfrm>
                <a:off x="3156" y="17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23"/>
              <p:cNvSpPr/>
              <p:nvPr/>
            </p:nvSpPr>
            <p:spPr>
              <a:xfrm>
                <a:off x="3162" y="171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23"/>
              <p:cNvSpPr/>
              <p:nvPr/>
            </p:nvSpPr>
            <p:spPr>
              <a:xfrm>
                <a:off x="3228" y="177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23"/>
              <p:cNvSpPr/>
              <p:nvPr/>
            </p:nvSpPr>
            <p:spPr>
              <a:xfrm>
                <a:off x="3276" y="184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23"/>
              <p:cNvSpPr/>
              <p:nvPr/>
            </p:nvSpPr>
            <p:spPr>
              <a:xfrm>
                <a:off x="2994" y="1596"/>
                <a:ext cx="180" cy="156"/>
              </a:xfrm>
              <a:custGeom>
                <a:rect b="b" l="l" r="r" t="t"/>
                <a:pathLst>
                  <a:path extrusionOk="0" h="156" w="180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3"/>
              <p:cNvSpPr/>
              <p:nvPr/>
            </p:nvSpPr>
            <p:spPr>
              <a:xfrm>
                <a:off x="3162" y="168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3"/>
              <p:cNvSpPr/>
              <p:nvPr/>
            </p:nvSpPr>
            <p:spPr>
              <a:xfrm>
                <a:off x="300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3090" y="1728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>
                <a:off x="3048" y="1728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3"/>
              <p:cNvSpPr/>
              <p:nvPr/>
            </p:nvSpPr>
            <p:spPr>
              <a:xfrm>
                <a:off x="2994" y="1476"/>
                <a:ext cx="96" cy="78"/>
              </a:xfrm>
              <a:custGeom>
                <a:rect b="b" l="l" r="r" t="t"/>
                <a:pathLst>
                  <a:path extrusionOk="0" h="78" w="96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23"/>
              <p:cNvSpPr/>
              <p:nvPr/>
            </p:nvSpPr>
            <p:spPr>
              <a:xfrm>
                <a:off x="2970" y="15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3"/>
              <p:cNvSpPr/>
              <p:nvPr/>
            </p:nvSpPr>
            <p:spPr>
              <a:xfrm>
                <a:off x="2970" y="15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23"/>
              <p:cNvSpPr/>
              <p:nvPr/>
            </p:nvSpPr>
            <p:spPr>
              <a:xfrm>
                <a:off x="3072" y="15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23"/>
              <p:cNvSpPr/>
              <p:nvPr/>
            </p:nvSpPr>
            <p:spPr>
              <a:xfrm>
                <a:off x="3084" y="148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3"/>
              <p:cNvSpPr/>
              <p:nvPr/>
            </p:nvSpPr>
            <p:spPr>
              <a:xfrm>
                <a:off x="2958" y="1530"/>
                <a:ext cx="132" cy="84"/>
              </a:xfrm>
              <a:custGeom>
                <a:rect b="b" l="l" r="r" t="t"/>
                <a:pathLst>
                  <a:path extrusionOk="0" h="84" w="132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3"/>
              <p:cNvSpPr/>
              <p:nvPr/>
            </p:nvSpPr>
            <p:spPr>
              <a:xfrm>
                <a:off x="3060" y="1608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>
                <a:off x="3018" y="1530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>
                <a:off x="2952" y="1590"/>
                <a:ext cx="108" cy="84"/>
              </a:xfrm>
              <a:custGeom>
                <a:rect b="b" l="l" r="r" t="t"/>
                <a:pathLst>
                  <a:path extrusionOk="0" h="84" w="108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23"/>
              <p:cNvSpPr/>
              <p:nvPr/>
            </p:nvSpPr>
            <p:spPr>
              <a:xfrm>
                <a:off x="3000" y="166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23"/>
              <p:cNvSpPr/>
              <p:nvPr/>
            </p:nvSpPr>
            <p:spPr>
              <a:xfrm>
                <a:off x="3036" y="165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23"/>
              <p:cNvSpPr/>
              <p:nvPr/>
            </p:nvSpPr>
            <p:spPr>
              <a:xfrm>
                <a:off x="2958" y="1590"/>
                <a:ext cx="60" cy="6"/>
              </a:xfrm>
              <a:custGeom>
                <a:rect b="b" l="l" r="r" t="t"/>
                <a:pathLst>
                  <a:path extrusionOk="0" h="6" w="60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3"/>
              <p:cNvSpPr/>
              <p:nvPr/>
            </p:nvSpPr>
            <p:spPr>
              <a:xfrm>
                <a:off x="3060" y="161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>
                <a:off x="2928" y="1620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>
                <a:off x="2952" y="1620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23"/>
              <p:cNvSpPr/>
              <p:nvPr/>
            </p:nvSpPr>
            <p:spPr>
              <a:xfrm>
                <a:off x="3054" y="1830"/>
                <a:ext cx="66" cy="84"/>
              </a:xfrm>
              <a:custGeom>
                <a:rect b="b" l="l" r="r" t="t"/>
                <a:pathLst>
                  <a:path extrusionOk="0" h="84" w="66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23"/>
              <p:cNvSpPr/>
              <p:nvPr/>
            </p:nvSpPr>
            <p:spPr>
              <a:xfrm>
                <a:off x="3102" y="1842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23"/>
              <p:cNvSpPr/>
              <p:nvPr/>
            </p:nvSpPr>
            <p:spPr>
              <a:xfrm>
                <a:off x="3090" y="189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23"/>
              <p:cNvSpPr/>
              <p:nvPr/>
            </p:nvSpPr>
            <p:spPr>
              <a:xfrm>
                <a:off x="2940" y="1836"/>
                <a:ext cx="174" cy="126"/>
              </a:xfrm>
              <a:custGeom>
                <a:rect b="b" l="l" r="r" t="t"/>
                <a:pathLst>
                  <a:path extrusionOk="0" h="126" w="174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>
                <a:off x="3090" y="191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>
                <a:off x="3042" y="1842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23"/>
              <p:cNvSpPr/>
              <p:nvPr/>
            </p:nvSpPr>
            <p:spPr>
              <a:xfrm>
                <a:off x="3024" y="184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23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23"/>
              <p:cNvSpPr/>
              <p:nvPr/>
            </p:nvSpPr>
            <p:spPr>
              <a:xfrm>
                <a:off x="3060" y="1836"/>
                <a:ext cx="24" cy="54"/>
              </a:xfrm>
              <a:custGeom>
                <a:rect b="b" l="l" r="r" t="t"/>
                <a:pathLst>
                  <a:path extrusionOk="0" h="54"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3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3"/>
              <p:cNvSpPr/>
              <p:nvPr/>
            </p:nvSpPr>
            <p:spPr>
              <a:xfrm>
                <a:off x="2862" y="1830"/>
                <a:ext cx="126" cy="78"/>
              </a:xfrm>
              <a:custGeom>
                <a:rect b="b" l="l" r="r" t="t"/>
                <a:pathLst>
                  <a:path extrusionOk="0" h="78" w="126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3"/>
              <p:cNvSpPr/>
              <p:nvPr/>
            </p:nvSpPr>
            <p:spPr>
              <a:xfrm>
                <a:off x="2988" y="184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23"/>
              <p:cNvSpPr/>
              <p:nvPr/>
            </p:nvSpPr>
            <p:spPr>
              <a:xfrm>
                <a:off x="2964" y="184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23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23"/>
              <p:cNvSpPr/>
              <p:nvPr/>
            </p:nvSpPr>
            <p:spPr>
              <a:xfrm>
                <a:off x="2874" y="1800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23"/>
              <p:cNvSpPr/>
              <p:nvPr/>
            </p:nvSpPr>
            <p:spPr>
              <a:xfrm>
                <a:off x="2976" y="181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23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23"/>
              <p:cNvSpPr/>
              <p:nvPr/>
            </p:nvSpPr>
            <p:spPr>
              <a:xfrm>
                <a:off x="2892" y="1854"/>
                <a:ext cx="18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23"/>
              <p:cNvSpPr/>
              <p:nvPr/>
            </p:nvSpPr>
            <p:spPr>
              <a:xfrm>
                <a:off x="2910" y="1830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23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23"/>
              <p:cNvSpPr/>
              <p:nvPr/>
            </p:nvSpPr>
            <p:spPr>
              <a:xfrm>
                <a:off x="2826" y="1638"/>
                <a:ext cx="186" cy="174"/>
              </a:xfrm>
              <a:custGeom>
                <a:rect b="b" l="l" r="r" t="t"/>
                <a:pathLst>
                  <a:path extrusionOk="0" h="174" w="186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23"/>
              <p:cNvSpPr/>
              <p:nvPr/>
            </p:nvSpPr>
            <p:spPr>
              <a:xfrm>
                <a:off x="3000" y="1740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23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23"/>
              <p:cNvSpPr/>
              <p:nvPr/>
            </p:nvSpPr>
            <p:spPr>
              <a:xfrm>
                <a:off x="2994" y="1716"/>
                <a:ext cx="1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3"/>
              <p:cNvSpPr/>
              <p:nvPr/>
            </p:nvSpPr>
            <p:spPr>
              <a:xfrm>
                <a:off x="3000" y="1674"/>
                <a:ext cx="6" cy="36"/>
              </a:xfrm>
              <a:custGeom>
                <a:rect b="b" l="l" r="r" t="t"/>
                <a:pathLst>
                  <a:path extrusionOk="0" h="36" w="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3"/>
              <p:cNvSpPr/>
              <p:nvPr/>
            </p:nvSpPr>
            <p:spPr>
              <a:xfrm>
                <a:off x="2982" y="165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23"/>
              <p:cNvSpPr/>
              <p:nvPr/>
            </p:nvSpPr>
            <p:spPr>
              <a:xfrm>
                <a:off x="2964" y="180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23"/>
              <p:cNvSpPr/>
              <p:nvPr/>
            </p:nvSpPr>
            <p:spPr>
              <a:xfrm>
                <a:off x="2976" y="180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23"/>
              <p:cNvSpPr/>
              <p:nvPr/>
            </p:nvSpPr>
            <p:spPr>
              <a:xfrm>
                <a:off x="2916" y="1890"/>
                <a:ext cx="72" cy="108"/>
              </a:xfrm>
              <a:custGeom>
                <a:rect b="b" l="l" r="r" t="t"/>
                <a:pathLst>
                  <a:path extrusionOk="0" h="108" w="72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23"/>
              <p:cNvSpPr/>
              <p:nvPr/>
            </p:nvSpPr>
            <p:spPr>
              <a:xfrm>
                <a:off x="2940" y="189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3"/>
              <p:cNvSpPr/>
              <p:nvPr/>
            </p:nvSpPr>
            <p:spPr>
              <a:xfrm>
                <a:off x="2964" y="19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3"/>
              <p:cNvSpPr/>
              <p:nvPr/>
            </p:nvSpPr>
            <p:spPr>
              <a:xfrm>
                <a:off x="2940" y="189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23"/>
              <p:cNvSpPr/>
              <p:nvPr/>
            </p:nvSpPr>
            <p:spPr>
              <a:xfrm>
                <a:off x="2916" y="1890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23"/>
              <p:cNvSpPr/>
              <p:nvPr/>
            </p:nvSpPr>
            <p:spPr>
              <a:xfrm>
                <a:off x="2934" y="196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23"/>
              <p:cNvSpPr/>
              <p:nvPr/>
            </p:nvSpPr>
            <p:spPr>
              <a:xfrm>
                <a:off x="2952" y="196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23"/>
              <p:cNvSpPr/>
              <p:nvPr/>
            </p:nvSpPr>
            <p:spPr>
              <a:xfrm>
                <a:off x="2904" y="1962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3"/>
              <p:cNvSpPr/>
              <p:nvPr/>
            </p:nvSpPr>
            <p:spPr>
              <a:xfrm>
                <a:off x="2916" y="19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3"/>
              <p:cNvSpPr/>
              <p:nvPr/>
            </p:nvSpPr>
            <p:spPr>
              <a:xfrm>
                <a:off x="2934" y="1980"/>
                <a:ext cx="1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3"/>
              <p:cNvSpPr/>
              <p:nvPr/>
            </p:nvSpPr>
            <p:spPr>
              <a:xfrm>
                <a:off x="2856" y="1914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23"/>
              <p:cNvSpPr/>
              <p:nvPr/>
            </p:nvSpPr>
            <p:spPr>
              <a:xfrm>
                <a:off x="2916" y="19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3"/>
              <p:cNvSpPr/>
              <p:nvPr/>
            </p:nvSpPr>
            <p:spPr>
              <a:xfrm>
                <a:off x="2922" y="193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3"/>
              <p:cNvSpPr/>
              <p:nvPr/>
            </p:nvSpPr>
            <p:spPr>
              <a:xfrm>
                <a:off x="2904" y="196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3"/>
              <p:cNvSpPr/>
              <p:nvPr/>
            </p:nvSpPr>
            <p:spPr>
              <a:xfrm>
                <a:off x="2916" y="196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8" name="Google Shape;1638;p23"/>
            <p:cNvGrpSpPr/>
            <p:nvPr/>
          </p:nvGrpSpPr>
          <p:grpSpPr>
            <a:xfrm>
              <a:off x="0" y="2101"/>
              <a:ext cx="4914900" cy="3640138"/>
              <a:chOff x="0" y="233"/>
              <a:chExt cx="3096" cy="2293"/>
            </a:xfrm>
          </p:grpSpPr>
          <p:sp>
            <p:nvSpPr>
              <p:cNvPr id="1639" name="Google Shape;1639;p23"/>
              <p:cNvSpPr/>
              <p:nvPr/>
            </p:nvSpPr>
            <p:spPr>
              <a:xfrm>
                <a:off x="2814" y="1884"/>
                <a:ext cx="108" cy="90"/>
              </a:xfrm>
              <a:custGeom>
                <a:rect b="b" l="l" r="r" t="t"/>
                <a:pathLst>
                  <a:path extrusionOk="0" h="90" w="108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3"/>
              <p:cNvSpPr/>
              <p:nvPr/>
            </p:nvSpPr>
            <p:spPr>
              <a:xfrm>
                <a:off x="2868" y="1884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3"/>
              <p:cNvSpPr/>
              <p:nvPr/>
            </p:nvSpPr>
            <p:spPr>
              <a:xfrm>
                <a:off x="2862" y="1938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23"/>
              <p:cNvSpPr/>
              <p:nvPr/>
            </p:nvSpPr>
            <p:spPr>
              <a:xfrm>
                <a:off x="2916" y="192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23"/>
              <p:cNvSpPr/>
              <p:nvPr/>
            </p:nvSpPr>
            <p:spPr>
              <a:xfrm>
                <a:off x="2856" y="191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23"/>
              <p:cNvSpPr/>
              <p:nvPr/>
            </p:nvSpPr>
            <p:spPr>
              <a:xfrm>
                <a:off x="2922" y="192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23"/>
              <p:cNvSpPr/>
              <p:nvPr/>
            </p:nvSpPr>
            <p:spPr>
              <a:xfrm>
                <a:off x="2976" y="1944"/>
                <a:ext cx="120" cy="72"/>
              </a:xfrm>
              <a:custGeom>
                <a:rect b="b" l="l" r="r" t="t"/>
                <a:pathLst>
                  <a:path extrusionOk="0" h="72" w="120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3"/>
              <p:cNvSpPr/>
              <p:nvPr/>
            </p:nvSpPr>
            <p:spPr>
              <a:xfrm>
                <a:off x="3066" y="200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3"/>
              <p:cNvSpPr/>
              <p:nvPr/>
            </p:nvSpPr>
            <p:spPr>
              <a:xfrm>
                <a:off x="3048" y="2004"/>
                <a:ext cx="18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3"/>
              <p:cNvSpPr/>
              <p:nvPr/>
            </p:nvSpPr>
            <p:spPr>
              <a:xfrm>
                <a:off x="3048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3"/>
              <p:cNvSpPr/>
              <p:nvPr/>
            </p:nvSpPr>
            <p:spPr>
              <a:xfrm>
                <a:off x="2982" y="195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3"/>
              <p:cNvSpPr/>
              <p:nvPr/>
            </p:nvSpPr>
            <p:spPr>
              <a:xfrm>
                <a:off x="3042" y="194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3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3"/>
              <p:cNvSpPr/>
              <p:nvPr/>
            </p:nvSpPr>
            <p:spPr>
              <a:xfrm>
                <a:off x="2976" y="195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3"/>
              <p:cNvSpPr/>
              <p:nvPr/>
            </p:nvSpPr>
            <p:spPr>
              <a:xfrm>
                <a:off x="2976" y="19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3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3"/>
              <p:cNvSpPr/>
              <p:nvPr/>
            </p:nvSpPr>
            <p:spPr>
              <a:xfrm>
                <a:off x="2808" y="165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3"/>
              <p:cNvSpPr/>
              <p:nvPr/>
            </p:nvSpPr>
            <p:spPr>
              <a:xfrm>
                <a:off x="2670" y="1638"/>
                <a:ext cx="168" cy="228"/>
              </a:xfrm>
              <a:custGeom>
                <a:rect b="b" l="l" r="r" t="t"/>
                <a:pathLst>
                  <a:path extrusionOk="0" h="228" w="16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3"/>
              <p:cNvSpPr/>
              <p:nvPr/>
            </p:nvSpPr>
            <p:spPr>
              <a:xfrm>
                <a:off x="2832" y="174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3"/>
              <p:cNvSpPr/>
              <p:nvPr/>
            </p:nvSpPr>
            <p:spPr>
              <a:xfrm>
                <a:off x="2832" y="171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3"/>
              <p:cNvSpPr/>
              <p:nvPr/>
            </p:nvSpPr>
            <p:spPr>
              <a:xfrm>
                <a:off x="2784" y="1758"/>
                <a:ext cx="126" cy="72"/>
              </a:xfrm>
              <a:custGeom>
                <a:rect b="b" l="l" r="r" t="t"/>
                <a:pathLst>
                  <a:path extrusionOk="0" h="72" w="126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3"/>
              <p:cNvSpPr/>
              <p:nvPr/>
            </p:nvSpPr>
            <p:spPr>
              <a:xfrm>
                <a:off x="2904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3"/>
              <p:cNvSpPr/>
              <p:nvPr/>
            </p:nvSpPr>
            <p:spPr>
              <a:xfrm>
                <a:off x="2874" y="182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23"/>
              <p:cNvSpPr/>
              <p:nvPr/>
            </p:nvSpPr>
            <p:spPr>
              <a:xfrm>
                <a:off x="2904" y="179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23"/>
              <p:cNvSpPr/>
              <p:nvPr/>
            </p:nvSpPr>
            <p:spPr>
              <a:xfrm>
                <a:off x="2784" y="177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3"/>
              <p:cNvSpPr/>
              <p:nvPr/>
            </p:nvSpPr>
            <p:spPr>
              <a:xfrm>
                <a:off x="2838" y="175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23"/>
              <p:cNvSpPr/>
              <p:nvPr/>
            </p:nvSpPr>
            <p:spPr>
              <a:xfrm>
                <a:off x="2880" y="184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23"/>
              <p:cNvSpPr/>
              <p:nvPr/>
            </p:nvSpPr>
            <p:spPr>
              <a:xfrm>
                <a:off x="2736" y="1818"/>
                <a:ext cx="144" cy="66"/>
              </a:xfrm>
              <a:custGeom>
                <a:rect b="b" l="l" r="r" t="t"/>
                <a:pathLst>
                  <a:path extrusionOk="0" h="66" w="144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23"/>
              <p:cNvSpPr/>
              <p:nvPr/>
            </p:nvSpPr>
            <p:spPr>
              <a:xfrm>
                <a:off x="2880" y="1842"/>
                <a:ext cx="1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23"/>
              <p:cNvSpPr/>
              <p:nvPr/>
            </p:nvSpPr>
            <p:spPr>
              <a:xfrm>
                <a:off x="2874" y="183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23"/>
              <p:cNvSpPr/>
              <p:nvPr/>
            </p:nvSpPr>
            <p:spPr>
              <a:xfrm>
                <a:off x="2754" y="186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23"/>
              <p:cNvSpPr/>
              <p:nvPr/>
            </p:nvSpPr>
            <p:spPr>
              <a:xfrm>
                <a:off x="2808" y="182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23"/>
              <p:cNvSpPr/>
              <p:nvPr/>
            </p:nvSpPr>
            <p:spPr>
              <a:xfrm>
                <a:off x="2796" y="185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23"/>
              <p:cNvSpPr/>
              <p:nvPr/>
            </p:nvSpPr>
            <p:spPr>
              <a:xfrm>
                <a:off x="2784" y="1860"/>
                <a:ext cx="1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802" y="183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23"/>
              <p:cNvSpPr/>
              <p:nvPr/>
            </p:nvSpPr>
            <p:spPr>
              <a:xfrm>
                <a:off x="2820" y="181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23"/>
              <p:cNvSpPr/>
              <p:nvPr/>
            </p:nvSpPr>
            <p:spPr>
              <a:xfrm>
                <a:off x="2874" y="182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862" y="18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3"/>
              <p:cNvSpPr/>
              <p:nvPr/>
            </p:nvSpPr>
            <p:spPr>
              <a:xfrm>
                <a:off x="2718" y="1548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3"/>
              <p:cNvSpPr/>
              <p:nvPr/>
            </p:nvSpPr>
            <p:spPr>
              <a:xfrm>
                <a:off x="2772" y="163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>
                <a:off x="2748" y="162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3"/>
              <p:cNvSpPr/>
              <p:nvPr/>
            </p:nvSpPr>
            <p:spPr>
              <a:xfrm>
                <a:off x="2772" y="160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23"/>
              <p:cNvSpPr/>
              <p:nvPr/>
            </p:nvSpPr>
            <p:spPr>
              <a:xfrm>
                <a:off x="2730" y="163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23"/>
              <p:cNvSpPr/>
              <p:nvPr/>
            </p:nvSpPr>
            <p:spPr>
              <a:xfrm>
                <a:off x="2640" y="1686"/>
                <a:ext cx="60" cy="84"/>
              </a:xfrm>
              <a:custGeom>
                <a:rect b="b" l="l" r="r" t="t"/>
                <a:pathLst>
                  <a:path extrusionOk="0" h="84" w="60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3"/>
              <p:cNvSpPr/>
              <p:nvPr/>
            </p:nvSpPr>
            <p:spPr>
              <a:xfrm>
                <a:off x="2700" y="169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3"/>
              <p:cNvSpPr/>
              <p:nvPr/>
            </p:nvSpPr>
            <p:spPr>
              <a:xfrm>
                <a:off x="2676" y="1734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3"/>
              <p:cNvSpPr/>
              <p:nvPr/>
            </p:nvSpPr>
            <p:spPr>
              <a:xfrm>
                <a:off x="2688" y="1716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3"/>
              <p:cNvSpPr/>
              <p:nvPr/>
            </p:nvSpPr>
            <p:spPr>
              <a:xfrm>
                <a:off x="2670" y="178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3"/>
              <p:cNvSpPr/>
              <p:nvPr/>
            </p:nvSpPr>
            <p:spPr>
              <a:xfrm>
                <a:off x="2682" y="178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3"/>
              <p:cNvSpPr/>
              <p:nvPr/>
            </p:nvSpPr>
            <p:spPr>
              <a:xfrm>
                <a:off x="2736" y="186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3"/>
              <p:cNvSpPr/>
              <p:nvPr/>
            </p:nvSpPr>
            <p:spPr>
              <a:xfrm>
                <a:off x="2676" y="1854"/>
                <a:ext cx="84" cy="48"/>
              </a:xfrm>
              <a:custGeom>
                <a:rect b="b" l="l" r="r" t="t"/>
                <a:pathLst>
                  <a:path extrusionOk="0" h="48" w="84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3"/>
              <p:cNvSpPr/>
              <p:nvPr/>
            </p:nvSpPr>
            <p:spPr>
              <a:xfrm>
                <a:off x="2730" y="185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3"/>
              <p:cNvSpPr/>
              <p:nvPr/>
            </p:nvSpPr>
            <p:spPr>
              <a:xfrm>
                <a:off x="2748" y="187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3"/>
              <p:cNvSpPr/>
              <p:nvPr/>
            </p:nvSpPr>
            <p:spPr>
              <a:xfrm>
                <a:off x="2736" y="186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3"/>
              <p:cNvSpPr/>
              <p:nvPr/>
            </p:nvSpPr>
            <p:spPr>
              <a:xfrm>
                <a:off x="2616" y="1746"/>
                <a:ext cx="66" cy="54"/>
              </a:xfrm>
              <a:custGeom>
                <a:rect b="b" l="l" r="r" t="t"/>
                <a:pathLst>
                  <a:path extrusionOk="0" h="54" w="66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3"/>
              <p:cNvSpPr/>
              <p:nvPr/>
            </p:nvSpPr>
            <p:spPr>
              <a:xfrm>
                <a:off x="2670" y="175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23"/>
              <p:cNvSpPr/>
              <p:nvPr/>
            </p:nvSpPr>
            <p:spPr>
              <a:xfrm>
                <a:off x="2640" y="1746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23"/>
              <p:cNvSpPr/>
              <p:nvPr/>
            </p:nvSpPr>
            <p:spPr>
              <a:xfrm>
                <a:off x="1122" y="237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3"/>
              <p:cNvSpPr/>
              <p:nvPr/>
            </p:nvSpPr>
            <p:spPr>
              <a:xfrm>
                <a:off x="1332" y="250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3"/>
              <p:cNvSpPr/>
              <p:nvPr/>
            </p:nvSpPr>
            <p:spPr>
              <a:xfrm>
                <a:off x="1254" y="2478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3"/>
              <p:cNvSpPr/>
              <p:nvPr/>
            </p:nvSpPr>
            <p:spPr>
              <a:xfrm>
                <a:off x="1200" y="2478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3"/>
              <p:cNvSpPr/>
              <p:nvPr/>
            </p:nvSpPr>
            <p:spPr>
              <a:xfrm>
                <a:off x="1128" y="2508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3"/>
              <p:cNvSpPr/>
              <p:nvPr/>
            </p:nvSpPr>
            <p:spPr>
              <a:xfrm>
                <a:off x="1008" y="2418"/>
                <a:ext cx="198" cy="66"/>
              </a:xfrm>
              <a:custGeom>
                <a:rect b="b" l="l" r="r" t="t"/>
                <a:pathLst>
                  <a:path extrusionOk="0" h="11" w="33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23"/>
              <p:cNvSpPr/>
              <p:nvPr/>
            </p:nvSpPr>
            <p:spPr>
              <a:xfrm>
                <a:off x="1044" y="244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3"/>
              <p:cNvSpPr/>
              <p:nvPr/>
            </p:nvSpPr>
            <p:spPr>
              <a:xfrm>
                <a:off x="2946" y="1992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23"/>
              <p:cNvSpPr/>
              <p:nvPr/>
            </p:nvSpPr>
            <p:spPr>
              <a:xfrm>
                <a:off x="2964" y="199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23"/>
              <p:cNvSpPr/>
              <p:nvPr/>
            </p:nvSpPr>
            <p:spPr>
              <a:xfrm>
                <a:off x="2946" y="1998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3"/>
              <p:cNvSpPr/>
              <p:nvPr/>
            </p:nvSpPr>
            <p:spPr>
              <a:xfrm>
                <a:off x="2922" y="1986"/>
                <a:ext cx="30" cy="72"/>
              </a:xfrm>
              <a:custGeom>
                <a:rect b="b" l="l" r="r" t="t"/>
                <a:pathLst>
                  <a:path extrusionOk="0" h="72" w="30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23"/>
              <p:cNvSpPr/>
              <p:nvPr/>
            </p:nvSpPr>
            <p:spPr>
              <a:xfrm>
                <a:off x="2934" y="19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23"/>
              <p:cNvSpPr/>
              <p:nvPr/>
            </p:nvSpPr>
            <p:spPr>
              <a:xfrm>
                <a:off x="2922" y="198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23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23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23"/>
              <p:cNvSpPr/>
              <p:nvPr/>
            </p:nvSpPr>
            <p:spPr>
              <a:xfrm>
                <a:off x="2946" y="1998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3"/>
              <p:cNvSpPr/>
              <p:nvPr/>
            </p:nvSpPr>
            <p:spPr>
              <a:xfrm>
                <a:off x="3030" y="2118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23"/>
              <p:cNvSpPr/>
              <p:nvPr/>
            </p:nvSpPr>
            <p:spPr>
              <a:xfrm>
                <a:off x="3024" y="2100"/>
                <a:ext cx="1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3"/>
              <p:cNvSpPr/>
              <p:nvPr/>
            </p:nvSpPr>
            <p:spPr>
              <a:xfrm>
                <a:off x="2934" y="2010"/>
                <a:ext cx="120" cy="126"/>
              </a:xfrm>
              <a:custGeom>
                <a:rect b="b" l="l" r="r" t="t"/>
                <a:pathLst>
                  <a:path extrusionOk="0" h="126" w="120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3"/>
              <p:cNvSpPr/>
              <p:nvPr/>
            </p:nvSpPr>
            <p:spPr>
              <a:xfrm>
                <a:off x="3042" y="208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23"/>
              <p:cNvSpPr/>
              <p:nvPr/>
            </p:nvSpPr>
            <p:spPr>
              <a:xfrm>
                <a:off x="2994" y="207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23"/>
              <p:cNvSpPr/>
              <p:nvPr/>
            </p:nvSpPr>
            <p:spPr>
              <a:xfrm>
                <a:off x="2940" y="20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23"/>
              <p:cNvSpPr/>
              <p:nvPr/>
            </p:nvSpPr>
            <p:spPr>
              <a:xfrm>
                <a:off x="3000" y="215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23"/>
              <p:cNvSpPr/>
              <p:nvPr/>
            </p:nvSpPr>
            <p:spPr>
              <a:xfrm>
                <a:off x="3042" y="206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23"/>
              <p:cNvSpPr/>
              <p:nvPr/>
            </p:nvSpPr>
            <p:spPr>
              <a:xfrm>
                <a:off x="3018" y="20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23"/>
              <p:cNvSpPr/>
              <p:nvPr/>
            </p:nvSpPr>
            <p:spPr>
              <a:xfrm>
                <a:off x="3024" y="205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23"/>
              <p:cNvSpPr/>
              <p:nvPr/>
            </p:nvSpPr>
            <p:spPr>
              <a:xfrm>
                <a:off x="3078" y="213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23"/>
              <p:cNvSpPr/>
              <p:nvPr/>
            </p:nvSpPr>
            <p:spPr>
              <a:xfrm>
                <a:off x="2988" y="2010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23"/>
              <p:cNvSpPr/>
              <p:nvPr/>
            </p:nvSpPr>
            <p:spPr>
              <a:xfrm>
                <a:off x="3024" y="2016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23"/>
              <p:cNvSpPr/>
              <p:nvPr/>
            </p:nvSpPr>
            <p:spPr>
              <a:xfrm>
                <a:off x="2982" y="20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23"/>
              <p:cNvSpPr/>
              <p:nvPr/>
            </p:nvSpPr>
            <p:spPr>
              <a:xfrm>
                <a:off x="2382" y="1632"/>
                <a:ext cx="78" cy="114"/>
              </a:xfrm>
              <a:custGeom>
                <a:rect b="b" l="l" r="r" t="t"/>
                <a:pathLst>
                  <a:path extrusionOk="0" h="19" w="13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23"/>
              <p:cNvSpPr/>
              <p:nvPr/>
            </p:nvSpPr>
            <p:spPr>
              <a:xfrm>
                <a:off x="2454" y="158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23"/>
              <p:cNvSpPr/>
              <p:nvPr/>
            </p:nvSpPr>
            <p:spPr>
              <a:xfrm>
                <a:off x="2538" y="144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23"/>
              <p:cNvSpPr/>
              <p:nvPr/>
            </p:nvSpPr>
            <p:spPr>
              <a:xfrm>
                <a:off x="2448" y="154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23"/>
              <p:cNvSpPr/>
              <p:nvPr/>
            </p:nvSpPr>
            <p:spPr>
              <a:xfrm>
                <a:off x="2460" y="1512"/>
                <a:ext cx="144" cy="276"/>
              </a:xfrm>
              <a:custGeom>
                <a:rect b="b" l="l" r="r" t="t"/>
                <a:pathLst>
                  <a:path extrusionOk="0" h="276" w="144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23"/>
              <p:cNvSpPr/>
              <p:nvPr/>
            </p:nvSpPr>
            <p:spPr>
              <a:xfrm>
                <a:off x="2472" y="161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23"/>
              <p:cNvSpPr/>
              <p:nvPr/>
            </p:nvSpPr>
            <p:spPr>
              <a:xfrm>
                <a:off x="2484" y="1656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23"/>
              <p:cNvSpPr/>
              <p:nvPr/>
            </p:nvSpPr>
            <p:spPr>
              <a:xfrm>
                <a:off x="2442" y="152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23"/>
              <p:cNvSpPr/>
              <p:nvPr/>
            </p:nvSpPr>
            <p:spPr>
              <a:xfrm>
                <a:off x="2424" y="1626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23"/>
              <p:cNvSpPr/>
              <p:nvPr/>
            </p:nvSpPr>
            <p:spPr>
              <a:xfrm>
                <a:off x="2508" y="1494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23"/>
              <p:cNvSpPr/>
              <p:nvPr/>
            </p:nvSpPr>
            <p:spPr>
              <a:xfrm>
                <a:off x="2454" y="16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23"/>
              <p:cNvSpPr/>
              <p:nvPr/>
            </p:nvSpPr>
            <p:spPr>
              <a:xfrm>
                <a:off x="2424" y="1638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23"/>
              <p:cNvSpPr/>
              <p:nvPr/>
            </p:nvSpPr>
            <p:spPr>
              <a:xfrm>
                <a:off x="2796" y="2094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23"/>
              <p:cNvSpPr/>
              <p:nvPr/>
            </p:nvSpPr>
            <p:spPr>
              <a:xfrm>
                <a:off x="2688" y="1872"/>
                <a:ext cx="216" cy="234"/>
              </a:xfrm>
              <a:custGeom>
                <a:rect b="b" l="l" r="r" t="t"/>
                <a:pathLst>
                  <a:path extrusionOk="0" h="234" w="216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23"/>
              <p:cNvSpPr/>
              <p:nvPr/>
            </p:nvSpPr>
            <p:spPr>
              <a:xfrm>
                <a:off x="2718" y="2022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23"/>
              <p:cNvSpPr/>
              <p:nvPr/>
            </p:nvSpPr>
            <p:spPr>
              <a:xfrm>
                <a:off x="2760" y="1878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23"/>
              <p:cNvSpPr/>
              <p:nvPr/>
            </p:nvSpPr>
            <p:spPr>
              <a:xfrm>
                <a:off x="2712" y="189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23"/>
              <p:cNvSpPr/>
              <p:nvPr/>
            </p:nvSpPr>
            <p:spPr>
              <a:xfrm>
                <a:off x="2754" y="18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23"/>
              <p:cNvSpPr/>
              <p:nvPr/>
            </p:nvSpPr>
            <p:spPr>
              <a:xfrm>
                <a:off x="2814" y="1872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23"/>
              <p:cNvSpPr/>
              <p:nvPr/>
            </p:nvSpPr>
            <p:spPr>
              <a:xfrm>
                <a:off x="2814" y="189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23"/>
              <p:cNvSpPr/>
              <p:nvPr/>
            </p:nvSpPr>
            <p:spPr>
              <a:xfrm>
                <a:off x="2814" y="188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23"/>
              <p:cNvSpPr/>
              <p:nvPr/>
            </p:nvSpPr>
            <p:spPr>
              <a:xfrm>
                <a:off x="2484" y="1758"/>
                <a:ext cx="228" cy="234"/>
              </a:xfrm>
              <a:custGeom>
                <a:rect b="b" l="l" r="r" t="t"/>
                <a:pathLst>
                  <a:path extrusionOk="0" h="234" w="228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23"/>
              <p:cNvSpPr/>
              <p:nvPr/>
            </p:nvSpPr>
            <p:spPr>
              <a:xfrm>
                <a:off x="2724" y="1974"/>
                <a:ext cx="18" cy="42"/>
              </a:xfrm>
              <a:custGeom>
                <a:rect b="b" l="l" r="r" t="t"/>
                <a:pathLst>
                  <a:path extrusionOk="0" h="42" w="18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23"/>
              <p:cNvSpPr/>
              <p:nvPr/>
            </p:nvSpPr>
            <p:spPr>
              <a:xfrm>
                <a:off x="2706" y="1818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23"/>
              <p:cNvSpPr/>
              <p:nvPr/>
            </p:nvSpPr>
            <p:spPr>
              <a:xfrm>
                <a:off x="2706" y="1848"/>
                <a:ext cx="1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23"/>
              <p:cNvSpPr/>
              <p:nvPr/>
            </p:nvSpPr>
            <p:spPr>
              <a:xfrm>
                <a:off x="2682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23"/>
              <p:cNvSpPr/>
              <p:nvPr/>
            </p:nvSpPr>
            <p:spPr>
              <a:xfrm>
                <a:off x="2682" y="185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23"/>
              <p:cNvSpPr/>
              <p:nvPr/>
            </p:nvSpPr>
            <p:spPr>
              <a:xfrm>
                <a:off x="2706" y="185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23"/>
              <p:cNvSpPr/>
              <p:nvPr/>
            </p:nvSpPr>
            <p:spPr>
              <a:xfrm>
                <a:off x="2676" y="189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23"/>
              <p:cNvSpPr/>
              <p:nvPr/>
            </p:nvSpPr>
            <p:spPr>
              <a:xfrm>
                <a:off x="2658" y="178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23"/>
              <p:cNvSpPr/>
              <p:nvPr/>
            </p:nvSpPr>
            <p:spPr>
              <a:xfrm>
                <a:off x="2616" y="175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23"/>
              <p:cNvSpPr/>
              <p:nvPr/>
            </p:nvSpPr>
            <p:spPr>
              <a:xfrm>
                <a:off x="2688" y="192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23"/>
              <p:cNvSpPr/>
              <p:nvPr/>
            </p:nvSpPr>
            <p:spPr>
              <a:xfrm>
                <a:off x="2706" y="194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23"/>
              <p:cNvSpPr/>
              <p:nvPr/>
            </p:nvSpPr>
            <p:spPr>
              <a:xfrm>
                <a:off x="2640" y="205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23"/>
              <p:cNvSpPr/>
              <p:nvPr/>
            </p:nvSpPr>
            <p:spPr>
              <a:xfrm>
                <a:off x="2400" y="1962"/>
                <a:ext cx="228" cy="180"/>
              </a:xfrm>
              <a:custGeom>
                <a:rect b="b" l="l" r="r" t="t"/>
                <a:pathLst>
                  <a:path extrusionOk="0" h="180" w="228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23"/>
              <p:cNvSpPr/>
              <p:nvPr/>
            </p:nvSpPr>
            <p:spPr>
              <a:xfrm>
                <a:off x="2616" y="205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23"/>
              <p:cNvSpPr/>
              <p:nvPr/>
            </p:nvSpPr>
            <p:spPr>
              <a:xfrm>
                <a:off x="2580" y="1986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23"/>
              <p:cNvSpPr/>
              <p:nvPr/>
            </p:nvSpPr>
            <p:spPr>
              <a:xfrm>
                <a:off x="2400" y="1998"/>
                <a:ext cx="54" cy="120"/>
              </a:xfrm>
              <a:custGeom>
                <a:rect b="b" l="l" r="r" t="t"/>
                <a:pathLst>
                  <a:path extrusionOk="0" h="120" w="54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23"/>
              <p:cNvSpPr/>
              <p:nvPr/>
            </p:nvSpPr>
            <p:spPr>
              <a:xfrm>
                <a:off x="2436" y="2106"/>
                <a:ext cx="1" cy="12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23"/>
              <p:cNvSpPr/>
              <p:nvPr/>
            </p:nvSpPr>
            <p:spPr>
              <a:xfrm>
                <a:off x="2436" y="21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23"/>
              <p:cNvSpPr/>
              <p:nvPr/>
            </p:nvSpPr>
            <p:spPr>
              <a:xfrm>
                <a:off x="2442" y="202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23"/>
              <p:cNvSpPr/>
              <p:nvPr/>
            </p:nvSpPr>
            <p:spPr>
              <a:xfrm>
                <a:off x="2412" y="1998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23"/>
              <p:cNvSpPr/>
              <p:nvPr/>
            </p:nvSpPr>
            <p:spPr>
              <a:xfrm>
                <a:off x="2442" y="207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23"/>
              <p:cNvSpPr/>
              <p:nvPr/>
            </p:nvSpPr>
            <p:spPr>
              <a:xfrm>
                <a:off x="2454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23"/>
              <p:cNvSpPr/>
              <p:nvPr/>
            </p:nvSpPr>
            <p:spPr>
              <a:xfrm>
                <a:off x="2436" y="20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23"/>
              <p:cNvSpPr/>
              <p:nvPr/>
            </p:nvSpPr>
            <p:spPr>
              <a:xfrm>
                <a:off x="2946" y="425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23"/>
              <p:cNvSpPr/>
              <p:nvPr/>
            </p:nvSpPr>
            <p:spPr>
              <a:xfrm>
                <a:off x="2898" y="239"/>
                <a:ext cx="168" cy="102"/>
              </a:xfrm>
              <a:custGeom>
                <a:rect b="b" l="l" r="r" t="t"/>
                <a:pathLst>
                  <a:path extrusionOk="0" h="17" w="28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23"/>
              <p:cNvSpPr/>
              <p:nvPr/>
            </p:nvSpPr>
            <p:spPr>
              <a:xfrm>
                <a:off x="2772" y="287"/>
                <a:ext cx="180" cy="300"/>
              </a:xfrm>
              <a:custGeom>
                <a:rect b="b" l="l" r="r" t="t"/>
                <a:pathLst>
                  <a:path extrusionOk="0" h="300" w="18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23"/>
              <p:cNvSpPr/>
              <p:nvPr/>
            </p:nvSpPr>
            <p:spPr>
              <a:xfrm>
                <a:off x="2952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23"/>
              <p:cNvSpPr/>
              <p:nvPr/>
            </p:nvSpPr>
            <p:spPr>
              <a:xfrm>
                <a:off x="2934" y="341"/>
                <a:ext cx="0" cy="6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23"/>
              <p:cNvSpPr/>
              <p:nvPr/>
            </p:nvSpPr>
            <p:spPr>
              <a:xfrm>
                <a:off x="2124" y="1194"/>
                <a:ext cx="198" cy="138"/>
              </a:xfrm>
              <a:custGeom>
                <a:rect b="b" l="l" r="r" t="t"/>
                <a:pathLst>
                  <a:path extrusionOk="0" h="138" w="19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23"/>
              <p:cNvSpPr/>
              <p:nvPr/>
            </p:nvSpPr>
            <p:spPr>
              <a:xfrm>
                <a:off x="2238" y="485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23"/>
              <p:cNvSpPr/>
              <p:nvPr/>
            </p:nvSpPr>
            <p:spPr>
              <a:xfrm>
                <a:off x="2124" y="845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23"/>
              <p:cNvSpPr/>
              <p:nvPr/>
            </p:nvSpPr>
            <p:spPr>
              <a:xfrm>
                <a:off x="2118" y="857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23"/>
              <p:cNvSpPr/>
              <p:nvPr/>
            </p:nvSpPr>
            <p:spPr>
              <a:xfrm>
                <a:off x="2220" y="68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23"/>
              <p:cNvSpPr/>
              <p:nvPr/>
            </p:nvSpPr>
            <p:spPr>
              <a:xfrm>
                <a:off x="1566" y="1008"/>
                <a:ext cx="60" cy="48"/>
              </a:xfrm>
              <a:custGeom>
                <a:rect b="b" l="l" r="r" t="t"/>
                <a:pathLst>
                  <a:path extrusionOk="0" h="48" w="60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23"/>
              <p:cNvSpPr/>
              <p:nvPr/>
            </p:nvSpPr>
            <p:spPr>
              <a:xfrm>
                <a:off x="1212" y="233"/>
                <a:ext cx="1056" cy="1219"/>
              </a:xfrm>
              <a:custGeom>
                <a:rect b="b" l="l" r="r" t="t"/>
                <a:pathLst>
                  <a:path extrusionOk="0" h="1219" w="1056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23"/>
              <p:cNvSpPr/>
              <p:nvPr/>
            </p:nvSpPr>
            <p:spPr>
              <a:xfrm>
                <a:off x="2160" y="755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23"/>
              <p:cNvSpPr/>
              <p:nvPr/>
            </p:nvSpPr>
            <p:spPr>
              <a:xfrm>
                <a:off x="2058" y="959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23"/>
              <p:cNvSpPr/>
              <p:nvPr/>
            </p:nvSpPr>
            <p:spPr>
              <a:xfrm>
                <a:off x="2100" y="821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23"/>
              <p:cNvSpPr/>
              <p:nvPr/>
            </p:nvSpPr>
            <p:spPr>
              <a:xfrm>
                <a:off x="624" y="497"/>
                <a:ext cx="30" cy="54"/>
              </a:xfrm>
              <a:custGeom>
                <a:rect b="b" l="l" r="r" t="t"/>
                <a:pathLst>
                  <a:path extrusionOk="0" h="54" w="30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23"/>
              <p:cNvSpPr/>
              <p:nvPr/>
            </p:nvSpPr>
            <p:spPr>
              <a:xfrm>
                <a:off x="138" y="169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23"/>
              <p:cNvSpPr/>
              <p:nvPr/>
            </p:nvSpPr>
            <p:spPr>
              <a:xfrm>
                <a:off x="630" y="347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23"/>
              <p:cNvSpPr/>
              <p:nvPr/>
            </p:nvSpPr>
            <p:spPr>
              <a:xfrm>
                <a:off x="912" y="791"/>
                <a:ext cx="534" cy="601"/>
              </a:xfrm>
              <a:custGeom>
                <a:rect b="b" l="l" r="r" t="t"/>
                <a:pathLst>
                  <a:path extrusionOk="0" h="100" w="89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23"/>
              <p:cNvSpPr/>
              <p:nvPr/>
            </p:nvSpPr>
            <p:spPr>
              <a:xfrm>
                <a:off x="210" y="1764"/>
                <a:ext cx="90" cy="66"/>
              </a:xfrm>
              <a:custGeom>
                <a:rect b="b" l="l" r="r" t="t"/>
                <a:pathLst>
                  <a:path extrusionOk="0" h="66" w="90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23"/>
              <p:cNvSpPr/>
              <p:nvPr/>
            </p:nvSpPr>
            <p:spPr>
              <a:xfrm>
                <a:off x="1266" y="1356"/>
                <a:ext cx="12" cy="6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23"/>
              <p:cNvSpPr/>
              <p:nvPr/>
            </p:nvSpPr>
            <p:spPr>
              <a:xfrm>
                <a:off x="1152" y="13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23"/>
              <p:cNvSpPr/>
              <p:nvPr/>
            </p:nvSpPr>
            <p:spPr>
              <a:xfrm>
                <a:off x="672" y="64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23"/>
              <p:cNvSpPr/>
              <p:nvPr/>
            </p:nvSpPr>
            <p:spPr>
              <a:xfrm>
                <a:off x="1368" y="139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23"/>
              <p:cNvSpPr/>
              <p:nvPr/>
            </p:nvSpPr>
            <p:spPr>
              <a:xfrm>
                <a:off x="1314" y="1440"/>
                <a:ext cx="12" cy="12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23"/>
              <p:cNvSpPr/>
              <p:nvPr/>
            </p:nvSpPr>
            <p:spPr>
              <a:xfrm>
                <a:off x="606" y="797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23"/>
              <p:cNvSpPr/>
              <p:nvPr/>
            </p:nvSpPr>
            <p:spPr>
              <a:xfrm>
                <a:off x="804" y="497"/>
                <a:ext cx="54" cy="30"/>
              </a:xfrm>
              <a:custGeom>
                <a:rect b="b" l="l" r="r" t="t"/>
                <a:pathLst>
                  <a:path extrusionOk="0" h="30" w="54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23"/>
              <p:cNvSpPr/>
              <p:nvPr/>
            </p:nvSpPr>
            <p:spPr>
              <a:xfrm>
                <a:off x="1092" y="70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23"/>
              <p:cNvSpPr/>
              <p:nvPr/>
            </p:nvSpPr>
            <p:spPr>
              <a:xfrm>
                <a:off x="1104" y="629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23"/>
              <p:cNvSpPr/>
              <p:nvPr/>
            </p:nvSpPr>
            <p:spPr>
              <a:xfrm>
                <a:off x="684" y="587"/>
                <a:ext cx="96" cy="126"/>
              </a:xfrm>
              <a:custGeom>
                <a:rect b="b" l="l" r="r" t="t"/>
                <a:pathLst>
                  <a:path extrusionOk="0" h="126" w="9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23"/>
              <p:cNvSpPr/>
              <p:nvPr/>
            </p:nvSpPr>
            <p:spPr>
              <a:xfrm>
                <a:off x="642" y="683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23"/>
              <p:cNvSpPr/>
              <p:nvPr/>
            </p:nvSpPr>
            <p:spPr>
              <a:xfrm>
                <a:off x="744" y="77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23"/>
              <p:cNvSpPr/>
              <p:nvPr/>
            </p:nvSpPr>
            <p:spPr>
              <a:xfrm>
                <a:off x="1476" y="1740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23"/>
              <p:cNvSpPr/>
              <p:nvPr/>
            </p:nvSpPr>
            <p:spPr>
              <a:xfrm>
                <a:off x="0" y="911"/>
                <a:ext cx="1548" cy="1093"/>
              </a:xfrm>
              <a:custGeom>
                <a:rect b="b" l="l" r="r" t="t"/>
                <a:pathLst>
                  <a:path extrusionOk="0" h="182" w="258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23"/>
              <p:cNvSpPr/>
              <p:nvPr/>
            </p:nvSpPr>
            <p:spPr>
              <a:xfrm>
                <a:off x="1086" y="803"/>
                <a:ext cx="84" cy="66"/>
              </a:xfrm>
              <a:custGeom>
                <a:rect b="b" l="l" r="r" t="t"/>
                <a:pathLst>
                  <a:path extrusionOk="0" h="66" w="84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23"/>
              <p:cNvSpPr/>
              <p:nvPr/>
            </p:nvSpPr>
            <p:spPr>
              <a:xfrm>
                <a:off x="1440" y="187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23"/>
              <p:cNvSpPr/>
              <p:nvPr/>
            </p:nvSpPr>
            <p:spPr>
              <a:xfrm>
                <a:off x="654" y="61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23"/>
              <p:cNvSpPr/>
              <p:nvPr/>
            </p:nvSpPr>
            <p:spPr>
              <a:xfrm>
                <a:off x="648" y="587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23"/>
              <p:cNvSpPr/>
              <p:nvPr/>
            </p:nvSpPr>
            <p:spPr>
              <a:xfrm>
                <a:off x="660" y="62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23"/>
              <p:cNvSpPr/>
              <p:nvPr/>
            </p:nvSpPr>
            <p:spPr>
              <a:xfrm>
                <a:off x="1386" y="1788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23"/>
              <p:cNvSpPr/>
              <p:nvPr/>
            </p:nvSpPr>
            <p:spPr>
              <a:xfrm>
                <a:off x="1194" y="111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23"/>
              <p:cNvSpPr/>
              <p:nvPr/>
            </p:nvSpPr>
            <p:spPr>
              <a:xfrm>
                <a:off x="1386" y="1872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23"/>
              <p:cNvSpPr/>
              <p:nvPr/>
            </p:nvSpPr>
            <p:spPr>
              <a:xfrm>
                <a:off x="684" y="479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23"/>
              <p:cNvSpPr/>
              <p:nvPr/>
            </p:nvSpPr>
            <p:spPr>
              <a:xfrm>
                <a:off x="1128" y="132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23"/>
              <p:cNvSpPr/>
              <p:nvPr/>
            </p:nvSpPr>
            <p:spPr>
              <a:xfrm>
                <a:off x="1146" y="1110"/>
                <a:ext cx="42" cy="54"/>
              </a:xfrm>
              <a:custGeom>
                <a:rect b="b" l="l" r="r" t="t"/>
                <a:pathLst>
                  <a:path extrusionOk="0" h="54" w="42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23"/>
              <p:cNvSpPr/>
              <p:nvPr/>
            </p:nvSpPr>
            <p:spPr>
              <a:xfrm>
                <a:off x="702" y="58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23"/>
              <p:cNvSpPr/>
              <p:nvPr/>
            </p:nvSpPr>
            <p:spPr>
              <a:xfrm>
                <a:off x="762" y="395"/>
                <a:ext cx="66" cy="102"/>
              </a:xfrm>
              <a:custGeom>
                <a:rect b="b" l="l" r="r" t="t"/>
                <a:pathLst>
                  <a:path extrusionOk="0" h="102" w="66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23"/>
              <p:cNvSpPr/>
              <p:nvPr/>
            </p:nvSpPr>
            <p:spPr>
              <a:xfrm>
                <a:off x="786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23"/>
              <p:cNvSpPr/>
              <p:nvPr/>
            </p:nvSpPr>
            <p:spPr>
              <a:xfrm>
                <a:off x="798" y="665"/>
                <a:ext cx="54" cy="72"/>
              </a:xfrm>
              <a:custGeom>
                <a:rect b="b" l="l" r="r" t="t"/>
                <a:pathLst>
                  <a:path extrusionOk="0" h="72" w="54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23"/>
              <p:cNvSpPr/>
              <p:nvPr/>
            </p:nvSpPr>
            <p:spPr>
              <a:xfrm>
                <a:off x="786" y="665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23"/>
              <p:cNvSpPr/>
              <p:nvPr/>
            </p:nvSpPr>
            <p:spPr>
              <a:xfrm>
                <a:off x="1062" y="1692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23"/>
              <p:cNvSpPr/>
              <p:nvPr/>
            </p:nvSpPr>
            <p:spPr>
              <a:xfrm>
                <a:off x="126" y="166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23"/>
              <p:cNvSpPr/>
              <p:nvPr/>
            </p:nvSpPr>
            <p:spPr>
              <a:xfrm>
                <a:off x="684" y="785"/>
                <a:ext cx="114" cy="168"/>
              </a:xfrm>
              <a:custGeom>
                <a:rect b="b" l="l" r="r" t="t"/>
                <a:pathLst>
                  <a:path extrusionOk="0" h="168" w="114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23"/>
              <p:cNvSpPr/>
              <p:nvPr/>
            </p:nvSpPr>
            <p:spPr>
              <a:xfrm>
                <a:off x="744" y="1032"/>
                <a:ext cx="78" cy="72"/>
              </a:xfrm>
              <a:custGeom>
                <a:rect b="b" l="l" r="r" t="t"/>
                <a:pathLst>
                  <a:path extrusionOk="0" h="72" w="78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23"/>
              <p:cNvSpPr/>
              <p:nvPr/>
            </p:nvSpPr>
            <p:spPr>
              <a:xfrm>
                <a:off x="1026" y="1350"/>
                <a:ext cx="42" cy="36"/>
              </a:xfrm>
              <a:custGeom>
                <a:rect b="b" l="l" r="r" t="t"/>
                <a:pathLst>
                  <a:path extrusionOk="0" h="6" w="7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23"/>
              <p:cNvSpPr/>
              <p:nvPr/>
            </p:nvSpPr>
            <p:spPr>
              <a:xfrm>
                <a:off x="1020" y="12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3"/>
              <p:cNvSpPr/>
              <p:nvPr/>
            </p:nvSpPr>
            <p:spPr>
              <a:xfrm>
                <a:off x="810" y="767"/>
                <a:ext cx="102" cy="138"/>
              </a:xfrm>
              <a:custGeom>
                <a:rect b="b" l="l" r="r" t="t"/>
                <a:pathLst>
                  <a:path extrusionOk="0" h="138" w="102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23"/>
              <p:cNvSpPr/>
              <p:nvPr/>
            </p:nvSpPr>
            <p:spPr>
              <a:xfrm>
                <a:off x="972" y="111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3"/>
              <p:cNvSpPr/>
              <p:nvPr/>
            </p:nvSpPr>
            <p:spPr>
              <a:xfrm>
                <a:off x="786" y="551"/>
                <a:ext cx="318" cy="198"/>
              </a:xfrm>
              <a:custGeom>
                <a:rect b="b" l="l" r="r" t="t"/>
                <a:pathLst>
                  <a:path extrusionOk="0" h="198" w="31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3"/>
              <p:cNvSpPr/>
              <p:nvPr/>
            </p:nvSpPr>
            <p:spPr>
              <a:xfrm>
                <a:off x="798" y="65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3"/>
              <p:cNvSpPr/>
              <p:nvPr/>
            </p:nvSpPr>
            <p:spPr>
              <a:xfrm>
                <a:off x="912" y="233"/>
                <a:ext cx="372" cy="396"/>
              </a:xfrm>
              <a:custGeom>
                <a:rect b="b" l="l" r="r" t="t"/>
                <a:pathLst>
                  <a:path extrusionOk="0" h="396" w="372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3"/>
              <p:cNvSpPr/>
              <p:nvPr/>
            </p:nvSpPr>
            <p:spPr>
              <a:xfrm>
                <a:off x="486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3"/>
              <p:cNvSpPr/>
              <p:nvPr/>
            </p:nvSpPr>
            <p:spPr>
              <a:xfrm>
                <a:off x="486" y="407"/>
                <a:ext cx="72" cy="42"/>
              </a:xfrm>
              <a:custGeom>
                <a:rect b="b" l="l" r="r" t="t"/>
                <a:pathLst>
                  <a:path extrusionOk="0" h="7" w="12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3"/>
              <p:cNvSpPr/>
              <p:nvPr/>
            </p:nvSpPr>
            <p:spPr>
              <a:xfrm>
                <a:off x="378" y="629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3"/>
              <p:cNvSpPr/>
              <p:nvPr/>
            </p:nvSpPr>
            <p:spPr>
              <a:xfrm>
                <a:off x="804" y="233"/>
                <a:ext cx="186" cy="234"/>
              </a:xfrm>
              <a:custGeom>
                <a:rect b="b" l="l" r="r" t="t"/>
                <a:pathLst>
                  <a:path extrusionOk="0" h="234" w="186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3"/>
              <p:cNvSpPr/>
              <p:nvPr/>
            </p:nvSpPr>
            <p:spPr>
              <a:xfrm>
                <a:off x="408" y="569"/>
                <a:ext cx="228" cy="180"/>
              </a:xfrm>
              <a:custGeom>
                <a:rect b="b" l="l" r="r" t="t"/>
                <a:pathLst>
                  <a:path extrusionOk="0" h="30" w="38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3"/>
              <p:cNvSpPr/>
              <p:nvPr/>
            </p:nvSpPr>
            <p:spPr>
              <a:xfrm>
                <a:off x="462" y="569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3"/>
              <p:cNvSpPr/>
              <p:nvPr/>
            </p:nvSpPr>
            <p:spPr>
              <a:xfrm>
                <a:off x="258" y="737"/>
                <a:ext cx="192" cy="222"/>
              </a:xfrm>
              <a:custGeom>
                <a:rect b="b" l="l" r="r" t="t"/>
                <a:pathLst>
                  <a:path extrusionOk="0" h="222" w="19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23"/>
            <p:cNvGrpSpPr/>
            <p:nvPr/>
          </p:nvGrpSpPr>
          <p:grpSpPr>
            <a:xfrm>
              <a:off x="0" y="2101"/>
              <a:ext cx="6335713" cy="4040188"/>
              <a:chOff x="0" y="233"/>
              <a:chExt cx="3991" cy="2545"/>
            </a:xfrm>
          </p:grpSpPr>
          <p:sp>
            <p:nvSpPr>
              <p:cNvPr id="1840" name="Google Shape;1840;p23"/>
              <p:cNvSpPr/>
              <p:nvPr/>
            </p:nvSpPr>
            <p:spPr>
              <a:xfrm>
                <a:off x="384" y="821"/>
                <a:ext cx="336" cy="271"/>
              </a:xfrm>
              <a:custGeom>
                <a:rect b="b" l="l" r="r" t="t"/>
                <a:pathLst>
                  <a:path extrusionOk="0" h="271" w="336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3"/>
              <p:cNvSpPr/>
              <p:nvPr/>
            </p:nvSpPr>
            <p:spPr>
              <a:xfrm>
                <a:off x="456" y="467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3"/>
              <p:cNvSpPr/>
              <p:nvPr/>
            </p:nvSpPr>
            <p:spPr>
              <a:xfrm>
                <a:off x="312" y="515"/>
                <a:ext cx="138" cy="132"/>
              </a:xfrm>
              <a:custGeom>
                <a:rect b="b" l="l" r="r" t="t"/>
                <a:pathLst>
                  <a:path extrusionOk="0" h="132" w="138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3"/>
              <p:cNvSpPr/>
              <p:nvPr/>
            </p:nvSpPr>
            <p:spPr>
              <a:xfrm>
                <a:off x="1104" y="158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3"/>
              <p:cNvSpPr/>
              <p:nvPr/>
            </p:nvSpPr>
            <p:spPr>
              <a:xfrm>
                <a:off x="972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3"/>
              <p:cNvSpPr/>
              <p:nvPr/>
            </p:nvSpPr>
            <p:spPr>
              <a:xfrm>
                <a:off x="1092" y="10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3"/>
              <p:cNvSpPr/>
              <p:nvPr/>
            </p:nvSpPr>
            <p:spPr>
              <a:xfrm>
                <a:off x="1098" y="137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3"/>
              <p:cNvSpPr/>
              <p:nvPr/>
            </p:nvSpPr>
            <p:spPr>
              <a:xfrm>
                <a:off x="972" y="1224"/>
                <a:ext cx="126" cy="120"/>
              </a:xfrm>
              <a:custGeom>
                <a:rect b="b" l="l" r="r" t="t"/>
                <a:pathLst>
                  <a:path extrusionOk="0" h="120" w="126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23"/>
              <p:cNvSpPr/>
              <p:nvPr/>
            </p:nvSpPr>
            <p:spPr>
              <a:xfrm>
                <a:off x="1110" y="1056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23"/>
              <p:cNvSpPr/>
              <p:nvPr/>
            </p:nvSpPr>
            <p:spPr>
              <a:xfrm>
                <a:off x="102" y="157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23"/>
              <p:cNvSpPr/>
              <p:nvPr/>
            </p:nvSpPr>
            <p:spPr>
              <a:xfrm>
                <a:off x="66" y="152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3"/>
              <p:cNvSpPr/>
              <p:nvPr/>
            </p:nvSpPr>
            <p:spPr>
              <a:xfrm>
                <a:off x="114" y="1596"/>
                <a:ext cx="30" cy="48"/>
              </a:xfrm>
              <a:custGeom>
                <a:rect b="b" l="l" r="r" t="t"/>
                <a:pathLst>
                  <a:path extrusionOk="0" h="48" w="30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3"/>
              <p:cNvSpPr/>
              <p:nvPr/>
            </p:nvSpPr>
            <p:spPr>
              <a:xfrm>
                <a:off x="90" y="157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3"/>
              <p:cNvSpPr/>
              <p:nvPr/>
            </p:nvSpPr>
            <p:spPr>
              <a:xfrm>
                <a:off x="150" y="1608"/>
                <a:ext cx="12" cy="24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23"/>
              <p:cNvSpPr/>
              <p:nvPr/>
            </p:nvSpPr>
            <p:spPr>
              <a:xfrm>
                <a:off x="1212" y="202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23"/>
              <p:cNvSpPr/>
              <p:nvPr/>
            </p:nvSpPr>
            <p:spPr>
              <a:xfrm>
                <a:off x="30" y="1470"/>
                <a:ext cx="156" cy="168"/>
              </a:xfrm>
              <a:custGeom>
                <a:rect b="b" l="l" r="r" t="t"/>
                <a:pathLst>
                  <a:path extrusionOk="0" h="168" w="156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23"/>
              <p:cNvSpPr/>
              <p:nvPr/>
            </p:nvSpPr>
            <p:spPr>
              <a:xfrm>
                <a:off x="126" y="159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3"/>
              <p:cNvSpPr/>
              <p:nvPr/>
            </p:nvSpPr>
            <p:spPr>
              <a:xfrm>
                <a:off x="108" y="156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3"/>
              <p:cNvSpPr/>
              <p:nvPr/>
            </p:nvSpPr>
            <p:spPr>
              <a:xfrm>
                <a:off x="282" y="1806"/>
                <a:ext cx="1062" cy="570"/>
              </a:xfrm>
              <a:custGeom>
                <a:rect b="b" l="l" r="r" t="t"/>
                <a:pathLst>
                  <a:path extrusionOk="0" h="570" w="1062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3"/>
              <p:cNvSpPr/>
              <p:nvPr/>
            </p:nvSpPr>
            <p:spPr>
              <a:xfrm>
                <a:off x="102" y="158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23"/>
              <p:cNvSpPr/>
              <p:nvPr/>
            </p:nvSpPr>
            <p:spPr>
              <a:xfrm>
                <a:off x="96" y="153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3"/>
              <p:cNvSpPr/>
              <p:nvPr/>
            </p:nvSpPr>
            <p:spPr>
              <a:xfrm>
                <a:off x="84" y="155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3"/>
              <p:cNvSpPr/>
              <p:nvPr/>
            </p:nvSpPr>
            <p:spPr>
              <a:xfrm>
                <a:off x="0" y="1452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23"/>
              <p:cNvSpPr/>
              <p:nvPr/>
            </p:nvSpPr>
            <p:spPr>
              <a:xfrm>
                <a:off x="828" y="181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3"/>
              <p:cNvSpPr/>
              <p:nvPr/>
            </p:nvSpPr>
            <p:spPr>
              <a:xfrm>
                <a:off x="90" y="148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23"/>
              <p:cNvSpPr/>
              <p:nvPr/>
            </p:nvSpPr>
            <p:spPr>
              <a:xfrm>
                <a:off x="36" y="148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23"/>
              <p:cNvSpPr/>
              <p:nvPr/>
            </p:nvSpPr>
            <p:spPr>
              <a:xfrm>
                <a:off x="114" y="1512"/>
                <a:ext cx="72" cy="90"/>
              </a:xfrm>
              <a:custGeom>
                <a:rect b="b" l="l" r="r" t="t"/>
                <a:pathLst>
                  <a:path extrusionOk="0" h="90" w="72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3"/>
              <p:cNvSpPr/>
              <p:nvPr/>
            </p:nvSpPr>
            <p:spPr>
              <a:xfrm>
                <a:off x="318" y="1818"/>
                <a:ext cx="504" cy="0"/>
              </a:xfrm>
              <a:custGeom>
                <a:rect b="b" l="l" r="r" t="t"/>
                <a:pathLst>
                  <a:path extrusionOk="0" h="120000"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3"/>
              <p:cNvSpPr/>
              <p:nvPr/>
            </p:nvSpPr>
            <p:spPr>
              <a:xfrm>
                <a:off x="180" y="160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3"/>
              <p:cNvSpPr/>
              <p:nvPr/>
            </p:nvSpPr>
            <p:spPr>
              <a:xfrm>
                <a:off x="1044" y="19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3"/>
              <p:cNvSpPr/>
              <p:nvPr/>
            </p:nvSpPr>
            <p:spPr>
              <a:xfrm>
                <a:off x="1326" y="1878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23"/>
              <p:cNvSpPr/>
              <p:nvPr/>
            </p:nvSpPr>
            <p:spPr>
              <a:xfrm>
                <a:off x="894" y="184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3"/>
              <p:cNvSpPr/>
              <p:nvPr/>
            </p:nvSpPr>
            <p:spPr>
              <a:xfrm>
                <a:off x="1284" y="186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3"/>
              <p:cNvSpPr/>
              <p:nvPr/>
            </p:nvSpPr>
            <p:spPr>
              <a:xfrm>
                <a:off x="504" y="2298"/>
                <a:ext cx="6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23"/>
              <p:cNvSpPr/>
              <p:nvPr/>
            </p:nvSpPr>
            <p:spPr>
              <a:xfrm>
                <a:off x="420" y="2220"/>
                <a:ext cx="552" cy="360"/>
              </a:xfrm>
              <a:custGeom>
                <a:rect b="b" l="l" r="r" t="t"/>
                <a:pathLst>
                  <a:path extrusionOk="0" h="60" w="92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23"/>
              <p:cNvSpPr/>
              <p:nvPr/>
            </p:nvSpPr>
            <p:spPr>
              <a:xfrm>
                <a:off x="732" y="232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3"/>
              <p:cNvSpPr/>
              <p:nvPr/>
            </p:nvSpPr>
            <p:spPr>
              <a:xfrm>
                <a:off x="684" y="228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3"/>
              <p:cNvSpPr/>
              <p:nvPr/>
            </p:nvSpPr>
            <p:spPr>
              <a:xfrm>
                <a:off x="582" y="2238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3"/>
              <p:cNvSpPr/>
              <p:nvPr/>
            </p:nvSpPr>
            <p:spPr>
              <a:xfrm>
                <a:off x="930" y="2508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3"/>
              <p:cNvSpPr/>
              <p:nvPr/>
            </p:nvSpPr>
            <p:spPr>
              <a:xfrm>
                <a:off x="930" y="2520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3"/>
              <p:cNvSpPr/>
              <p:nvPr/>
            </p:nvSpPr>
            <p:spPr>
              <a:xfrm>
                <a:off x="936" y="25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3"/>
              <p:cNvSpPr/>
              <p:nvPr/>
            </p:nvSpPr>
            <p:spPr>
              <a:xfrm>
                <a:off x="876" y="2520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3"/>
              <p:cNvSpPr/>
              <p:nvPr/>
            </p:nvSpPr>
            <p:spPr>
              <a:xfrm>
                <a:off x="930" y="255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3"/>
              <p:cNvSpPr/>
              <p:nvPr/>
            </p:nvSpPr>
            <p:spPr>
              <a:xfrm>
                <a:off x="930" y="2556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23"/>
              <p:cNvSpPr/>
              <p:nvPr/>
            </p:nvSpPr>
            <p:spPr>
              <a:xfrm>
                <a:off x="930" y="256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3"/>
              <p:cNvSpPr/>
              <p:nvPr/>
            </p:nvSpPr>
            <p:spPr>
              <a:xfrm>
                <a:off x="960" y="2574"/>
                <a:ext cx="78" cy="84"/>
              </a:xfrm>
              <a:custGeom>
                <a:rect b="b" l="l" r="r" t="t"/>
                <a:pathLst>
                  <a:path extrusionOk="0" h="14" w="13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23"/>
              <p:cNvSpPr/>
              <p:nvPr/>
            </p:nvSpPr>
            <p:spPr>
              <a:xfrm>
                <a:off x="966" y="261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23"/>
              <p:cNvSpPr/>
              <p:nvPr/>
            </p:nvSpPr>
            <p:spPr>
              <a:xfrm>
                <a:off x="912" y="258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23"/>
              <p:cNvSpPr/>
              <p:nvPr/>
            </p:nvSpPr>
            <p:spPr>
              <a:xfrm>
                <a:off x="924" y="258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23"/>
              <p:cNvSpPr/>
              <p:nvPr/>
            </p:nvSpPr>
            <p:spPr>
              <a:xfrm>
                <a:off x="954" y="259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23"/>
              <p:cNvSpPr/>
              <p:nvPr/>
            </p:nvSpPr>
            <p:spPr>
              <a:xfrm>
                <a:off x="930" y="258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23"/>
              <p:cNvSpPr/>
              <p:nvPr/>
            </p:nvSpPr>
            <p:spPr>
              <a:xfrm>
                <a:off x="990" y="2646"/>
                <a:ext cx="60" cy="54"/>
              </a:xfrm>
              <a:custGeom>
                <a:rect b="b" l="l" r="r" t="t"/>
                <a:pathLst>
                  <a:path extrusionOk="0" h="9" w="10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23"/>
              <p:cNvSpPr/>
              <p:nvPr/>
            </p:nvSpPr>
            <p:spPr>
              <a:xfrm>
                <a:off x="996" y="264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23"/>
              <p:cNvSpPr/>
              <p:nvPr/>
            </p:nvSpPr>
            <p:spPr>
              <a:xfrm>
                <a:off x="1020" y="265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23"/>
              <p:cNvSpPr/>
              <p:nvPr/>
            </p:nvSpPr>
            <p:spPr>
              <a:xfrm>
                <a:off x="1044" y="2676"/>
                <a:ext cx="102" cy="48"/>
              </a:xfrm>
              <a:custGeom>
                <a:rect b="b" l="l" r="r" t="t"/>
                <a:pathLst>
                  <a:path extrusionOk="0" h="48" w="102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23"/>
              <p:cNvSpPr/>
              <p:nvPr/>
            </p:nvSpPr>
            <p:spPr>
              <a:xfrm>
                <a:off x="1044" y="26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23"/>
              <p:cNvSpPr/>
              <p:nvPr/>
            </p:nvSpPr>
            <p:spPr>
              <a:xfrm>
                <a:off x="3690" y="2124"/>
                <a:ext cx="300" cy="282"/>
              </a:xfrm>
              <a:custGeom>
                <a:rect b="b" l="l" r="r" t="t"/>
                <a:pathLst>
                  <a:path extrusionOk="0" h="282" w="300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23"/>
              <p:cNvSpPr/>
              <p:nvPr/>
            </p:nvSpPr>
            <p:spPr>
              <a:xfrm>
                <a:off x="3960" y="2130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23"/>
              <p:cNvSpPr/>
              <p:nvPr/>
            </p:nvSpPr>
            <p:spPr>
              <a:xfrm>
                <a:off x="3840" y="231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23"/>
              <p:cNvSpPr/>
              <p:nvPr/>
            </p:nvSpPr>
            <p:spPr>
              <a:xfrm>
                <a:off x="3882" y="2226"/>
                <a:ext cx="66" cy="96"/>
              </a:xfrm>
              <a:custGeom>
                <a:rect b="b" l="l" r="r" t="t"/>
                <a:pathLst>
                  <a:path extrusionOk="0" h="96" w="6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23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23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23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23"/>
              <p:cNvSpPr/>
              <p:nvPr/>
            </p:nvSpPr>
            <p:spPr>
              <a:xfrm>
                <a:off x="3678" y="2088"/>
                <a:ext cx="270" cy="198"/>
              </a:xfrm>
              <a:custGeom>
                <a:rect b="b" l="l" r="r" t="t"/>
                <a:pathLst>
                  <a:path extrusionOk="0" h="198" w="270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23"/>
              <p:cNvSpPr/>
              <p:nvPr/>
            </p:nvSpPr>
            <p:spPr>
              <a:xfrm>
                <a:off x="3936" y="211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23"/>
              <p:cNvSpPr/>
              <p:nvPr/>
            </p:nvSpPr>
            <p:spPr>
              <a:xfrm>
                <a:off x="3942" y="2118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23"/>
              <p:cNvSpPr/>
              <p:nvPr/>
            </p:nvSpPr>
            <p:spPr>
              <a:xfrm>
                <a:off x="3816" y="210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23"/>
              <p:cNvSpPr/>
              <p:nvPr/>
            </p:nvSpPr>
            <p:spPr>
              <a:xfrm>
                <a:off x="3870" y="2088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23"/>
              <p:cNvSpPr/>
              <p:nvPr/>
            </p:nvSpPr>
            <p:spPr>
              <a:xfrm>
                <a:off x="3810" y="2118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23"/>
              <p:cNvSpPr/>
              <p:nvPr/>
            </p:nvSpPr>
            <p:spPr>
              <a:xfrm>
                <a:off x="3918" y="211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23"/>
              <p:cNvSpPr/>
              <p:nvPr/>
            </p:nvSpPr>
            <p:spPr>
              <a:xfrm>
                <a:off x="3804" y="21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23"/>
              <p:cNvSpPr/>
              <p:nvPr/>
            </p:nvSpPr>
            <p:spPr>
              <a:xfrm>
                <a:off x="3690" y="215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23"/>
              <p:cNvSpPr/>
              <p:nvPr/>
            </p:nvSpPr>
            <p:spPr>
              <a:xfrm>
                <a:off x="3690" y="228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23"/>
              <p:cNvSpPr/>
              <p:nvPr/>
            </p:nvSpPr>
            <p:spPr>
              <a:xfrm>
                <a:off x="3786" y="2250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23"/>
              <p:cNvSpPr/>
              <p:nvPr/>
            </p:nvSpPr>
            <p:spPr>
              <a:xfrm>
                <a:off x="3834" y="2166"/>
                <a:ext cx="48" cy="66"/>
              </a:xfrm>
              <a:custGeom>
                <a:rect b="b" l="l" r="r" t="t"/>
                <a:pathLst>
                  <a:path extrusionOk="0" h="66" w="48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23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23"/>
              <p:cNvSpPr/>
              <p:nvPr/>
            </p:nvSpPr>
            <p:spPr>
              <a:xfrm>
                <a:off x="3378" y="2058"/>
                <a:ext cx="354" cy="324"/>
              </a:xfrm>
              <a:custGeom>
                <a:rect b="b" l="l" r="r" t="t"/>
                <a:pathLst>
                  <a:path extrusionOk="0" h="324" w="35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3"/>
              <p:cNvSpPr/>
              <p:nvPr/>
            </p:nvSpPr>
            <p:spPr>
              <a:xfrm>
                <a:off x="3690" y="213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23"/>
              <p:cNvSpPr/>
              <p:nvPr/>
            </p:nvSpPr>
            <p:spPr>
              <a:xfrm>
                <a:off x="3558" y="2088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23"/>
              <p:cNvSpPr/>
              <p:nvPr/>
            </p:nvSpPr>
            <p:spPr>
              <a:xfrm>
                <a:off x="3426" y="2064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23"/>
              <p:cNvSpPr/>
              <p:nvPr/>
            </p:nvSpPr>
            <p:spPr>
              <a:xfrm>
                <a:off x="3384" y="205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23"/>
              <p:cNvSpPr/>
              <p:nvPr/>
            </p:nvSpPr>
            <p:spPr>
              <a:xfrm>
                <a:off x="3378" y="2070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23"/>
              <p:cNvSpPr/>
              <p:nvPr/>
            </p:nvSpPr>
            <p:spPr>
              <a:xfrm>
                <a:off x="3726" y="23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23"/>
              <p:cNvSpPr/>
              <p:nvPr/>
            </p:nvSpPr>
            <p:spPr>
              <a:xfrm>
                <a:off x="3696" y="229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23"/>
              <p:cNvSpPr/>
              <p:nvPr/>
            </p:nvSpPr>
            <p:spPr>
              <a:xfrm>
                <a:off x="3678" y="215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23"/>
              <p:cNvSpPr/>
              <p:nvPr/>
            </p:nvSpPr>
            <p:spPr>
              <a:xfrm>
                <a:off x="3684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23"/>
              <p:cNvSpPr/>
              <p:nvPr/>
            </p:nvSpPr>
            <p:spPr>
              <a:xfrm>
                <a:off x="3690" y="215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23"/>
              <p:cNvSpPr/>
              <p:nvPr/>
            </p:nvSpPr>
            <p:spPr>
              <a:xfrm>
                <a:off x="3420" y="2274"/>
                <a:ext cx="36" cy="36"/>
              </a:xfrm>
              <a:custGeom>
                <a:rect b="b" l="l" r="r" t="t"/>
                <a:pathLst>
                  <a:path extrusionOk="0" h="36" w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23"/>
              <p:cNvSpPr/>
              <p:nvPr/>
            </p:nvSpPr>
            <p:spPr>
              <a:xfrm>
                <a:off x="3282" y="2112"/>
                <a:ext cx="174" cy="186"/>
              </a:xfrm>
              <a:custGeom>
                <a:rect b="b" l="l" r="r" t="t"/>
                <a:pathLst>
                  <a:path extrusionOk="0" h="186" w="174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23"/>
              <p:cNvSpPr/>
              <p:nvPr/>
            </p:nvSpPr>
            <p:spPr>
              <a:xfrm>
                <a:off x="3378" y="21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23"/>
              <p:cNvSpPr/>
              <p:nvPr/>
            </p:nvSpPr>
            <p:spPr>
              <a:xfrm>
                <a:off x="3348" y="2118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p23"/>
              <p:cNvSpPr/>
              <p:nvPr/>
            </p:nvSpPr>
            <p:spPr>
              <a:xfrm>
                <a:off x="3360" y="21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2" name="Google Shape;1932;p23"/>
              <p:cNvSpPr/>
              <p:nvPr/>
            </p:nvSpPr>
            <p:spPr>
              <a:xfrm>
                <a:off x="3450" y="226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p23"/>
              <p:cNvSpPr/>
              <p:nvPr/>
            </p:nvSpPr>
            <p:spPr>
              <a:xfrm>
                <a:off x="3444" y="225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p23"/>
              <p:cNvSpPr/>
              <p:nvPr/>
            </p:nvSpPr>
            <p:spPr>
              <a:xfrm>
                <a:off x="3438" y="223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5" name="Google Shape;1935;p23"/>
              <p:cNvSpPr/>
              <p:nvPr/>
            </p:nvSpPr>
            <p:spPr>
              <a:xfrm>
                <a:off x="3216" y="2118"/>
                <a:ext cx="126" cy="108"/>
              </a:xfrm>
              <a:custGeom>
                <a:rect b="b" l="l" r="r" t="t"/>
                <a:pathLst>
                  <a:path extrusionOk="0" h="108" w="126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23"/>
              <p:cNvSpPr/>
              <p:nvPr/>
            </p:nvSpPr>
            <p:spPr>
              <a:xfrm>
                <a:off x="3342" y="2118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23"/>
              <p:cNvSpPr/>
              <p:nvPr/>
            </p:nvSpPr>
            <p:spPr>
              <a:xfrm>
                <a:off x="3240" y="2124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23"/>
              <p:cNvSpPr/>
              <p:nvPr/>
            </p:nvSpPr>
            <p:spPr>
              <a:xfrm>
                <a:off x="3288" y="211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23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23"/>
              <p:cNvSpPr/>
              <p:nvPr/>
            </p:nvSpPr>
            <p:spPr>
              <a:xfrm>
                <a:off x="3282" y="2136"/>
                <a:ext cx="42" cy="66"/>
              </a:xfrm>
              <a:custGeom>
                <a:rect b="b" l="l" r="r" t="t"/>
                <a:pathLst>
                  <a:path extrusionOk="0" h="66" w="42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23"/>
              <p:cNvSpPr/>
              <p:nvPr/>
            </p:nvSpPr>
            <p:spPr>
              <a:xfrm>
                <a:off x="3324" y="211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p23"/>
              <p:cNvSpPr/>
              <p:nvPr/>
            </p:nvSpPr>
            <p:spPr>
              <a:xfrm>
                <a:off x="3204" y="2202"/>
                <a:ext cx="84" cy="96"/>
              </a:xfrm>
              <a:custGeom>
                <a:rect b="b" l="l" r="r" t="t"/>
                <a:pathLst>
                  <a:path extrusionOk="0" h="96" w="84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p23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23"/>
              <p:cNvSpPr/>
              <p:nvPr/>
            </p:nvSpPr>
            <p:spPr>
              <a:xfrm>
                <a:off x="3234" y="2202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23"/>
              <p:cNvSpPr/>
              <p:nvPr/>
            </p:nvSpPr>
            <p:spPr>
              <a:xfrm>
                <a:off x="3222" y="22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23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23"/>
              <p:cNvSpPr/>
              <p:nvPr/>
            </p:nvSpPr>
            <p:spPr>
              <a:xfrm>
                <a:off x="3192" y="2172"/>
                <a:ext cx="48" cy="120"/>
              </a:xfrm>
              <a:custGeom>
                <a:rect b="b" l="l" r="r" t="t"/>
                <a:pathLst>
                  <a:path extrusionOk="0" h="120" w="48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23"/>
              <p:cNvSpPr/>
              <p:nvPr/>
            </p:nvSpPr>
            <p:spPr>
              <a:xfrm>
                <a:off x="3228" y="2178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23"/>
              <p:cNvSpPr/>
              <p:nvPr/>
            </p:nvSpPr>
            <p:spPr>
              <a:xfrm>
                <a:off x="3228" y="217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23"/>
              <p:cNvSpPr/>
              <p:nvPr/>
            </p:nvSpPr>
            <p:spPr>
              <a:xfrm>
                <a:off x="3216" y="22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23"/>
              <p:cNvSpPr/>
              <p:nvPr/>
            </p:nvSpPr>
            <p:spPr>
              <a:xfrm>
                <a:off x="3204" y="22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23"/>
              <p:cNvSpPr/>
              <p:nvPr/>
            </p:nvSpPr>
            <p:spPr>
              <a:xfrm>
                <a:off x="3210" y="225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23"/>
              <p:cNvSpPr/>
              <p:nvPr/>
            </p:nvSpPr>
            <p:spPr>
              <a:xfrm>
                <a:off x="3216" y="222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23"/>
              <p:cNvSpPr/>
              <p:nvPr/>
            </p:nvSpPr>
            <p:spPr>
              <a:xfrm>
                <a:off x="3198" y="2226"/>
                <a:ext cx="390" cy="330"/>
              </a:xfrm>
              <a:custGeom>
                <a:rect b="b" l="l" r="r" t="t"/>
                <a:pathLst>
                  <a:path extrusionOk="0" h="330" w="39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23"/>
              <p:cNvSpPr/>
              <p:nvPr/>
            </p:nvSpPr>
            <p:spPr>
              <a:xfrm>
                <a:off x="3420" y="2292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3"/>
              <p:cNvSpPr/>
              <p:nvPr/>
            </p:nvSpPr>
            <p:spPr>
              <a:xfrm>
                <a:off x="3318" y="223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3"/>
              <p:cNvSpPr/>
              <p:nvPr/>
            </p:nvSpPr>
            <p:spPr>
              <a:xfrm>
                <a:off x="3366" y="22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3"/>
              <p:cNvSpPr/>
              <p:nvPr/>
            </p:nvSpPr>
            <p:spPr>
              <a:xfrm>
                <a:off x="3354" y="226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23"/>
              <p:cNvSpPr/>
              <p:nvPr/>
            </p:nvSpPr>
            <p:spPr>
              <a:xfrm>
                <a:off x="3246" y="2244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23"/>
              <p:cNvSpPr/>
              <p:nvPr/>
            </p:nvSpPr>
            <p:spPr>
              <a:xfrm>
                <a:off x="3246" y="22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3"/>
              <p:cNvSpPr/>
              <p:nvPr/>
            </p:nvSpPr>
            <p:spPr>
              <a:xfrm>
                <a:off x="3498" y="23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3"/>
              <p:cNvSpPr/>
              <p:nvPr/>
            </p:nvSpPr>
            <p:spPr>
              <a:xfrm>
                <a:off x="3498" y="238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3"/>
              <p:cNvSpPr/>
              <p:nvPr/>
            </p:nvSpPr>
            <p:spPr>
              <a:xfrm>
                <a:off x="3516" y="2352"/>
                <a:ext cx="84" cy="78"/>
              </a:xfrm>
              <a:custGeom>
                <a:rect b="b" l="l" r="r" t="t"/>
                <a:pathLst>
                  <a:path extrusionOk="0" h="78" w="84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23"/>
              <p:cNvSpPr/>
              <p:nvPr/>
            </p:nvSpPr>
            <p:spPr>
              <a:xfrm>
                <a:off x="3516" y="240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23"/>
              <p:cNvSpPr/>
              <p:nvPr/>
            </p:nvSpPr>
            <p:spPr>
              <a:xfrm>
                <a:off x="3558" y="242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23"/>
              <p:cNvSpPr/>
              <p:nvPr/>
            </p:nvSpPr>
            <p:spPr>
              <a:xfrm>
                <a:off x="3522" y="2382"/>
                <a:ext cx="144" cy="168"/>
              </a:xfrm>
              <a:custGeom>
                <a:rect b="b" l="l" r="r" t="t"/>
                <a:pathLst>
                  <a:path extrusionOk="0" h="168" w="144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23"/>
              <p:cNvSpPr/>
              <p:nvPr/>
            </p:nvSpPr>
            <p:spPr>
              <a:xfrm>
                <a:off x="3582" y="243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23"/>
              <p:cNvSpPr/>
              <p:nvPr/>
            </p:nvSpPr>
            <p:spPr>
              <a:xfrm>
                <a:off x="3582" y="2406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3"/>
              <p:cNvSpPr/>
              <p:nvPr/>
            </p:nvSpPr>
            <p:spPr>
              <a:xfrm>
                <a:off x="3582" y="243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3"/>
              <p:cNvSpPr/>
              <p:nvPr/>
            </p:nvSpPr>
            <p:spPr>
              <a:xfrm>
                <a:off x="3348" y="2502"/>
                <a:ext cx="192" cy="120"/>
              </a:xfrm>
              <a:custGeom>
                <a:rect b="b" l="l" r="r" t="t"/>
                <a:pathLst>
                  <a:path extrusionOk="0" h="120" w="192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3"/>
              <p:cNvSpPr/>
              <p:nvPr/>
            </p:nvSpPr>
            <p:spPr>
              <a:xfrm>
                <a:off x="3504" y="250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3"/>
              <p:cNvSpPr/>
              <p:nvPr/>
            </p:nvSpPr>
            <p:spPr>
              <a:xfrm>
                <a:off x="3522" y="250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3"/>
              <p:cNvSpPr/>
              <p:nvPr/>
            </p:nvSpPr>
            <p:spPr>
              <a:xfrm>
                <a:off x="2412" y="2118"/>
                <a:ext cx="372" cy="384"/>
              </a:xfrm>
              <a:custGeom>
                <a:rect b="b" l="l" r="r" t="t"/>
                <a:pathLst>
                  <a:path extrusionOk="0" h="384" w="372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23"/>
              <p:cNvSpPr/>
              <p:nvPr/>
            </p:nvSpPr>
            <p:spPr>
              <a:xfrm>
                <a:off x="2706" y="2112"/>
                <a:ext cx="72" cy="156"/>
              </a:xfrm>
              <a:custGeom>
                <a:rect b="b" l="l" r="r" t="t"/>
                <a:pathLst>
                  <a:path extrusionOk="0" h="156" w="72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23"/>
              <p:cNvSpPr/>
              <p:nvPr/>
            </p:nvSpPr>
            <p:spPr>
              <a:xfrm>
                <a:off x="2706" y="2190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23"/>
              <p:cNvSpPr/>
              <p:nvPr/>
            </p:nvSpPr>
            <p:spPr>
              <a:xfrm>
                <a:off x="2718" y="2226"/>
                <a:ext cx="24" cy="42"/>
              </a:xfrm>
              <a:custGeom>
                <a:rect b="b" l="l" r="r" t="t"/>
                <a:pathLst>
                  <a:path extrusionOk="0" h="42" w="24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23"/>
              <p:cNvSpPr/>
              <p:nvPr/>
            </p:nvSpPr>
            <p:spPr>
              <a:xfrm>
                <a:off x="2724" y="212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23"/>
              <p:cNvSpPr/>
              <p:nvPr/>
            </p:nvSpPr>
            <p:spPr>
              <a:xfrm>
                <a:off x="2328" y="2148"/>
                <a:ext cx="222" cy="174"/>
              </a:xfrm>
              <a:custGeom>
                <a:rect b="b" l="l" r="r" t="t"/>
                <a:pathLst>
                  <a:path extrusionOk="0" h="174" w="222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23"/>
              <p:cNvSpPr/>
              <p:nvPr/>
            </p:nvSpPr>
            <p:spPr>
              <a:xfrm>
                <a:off x="2412" y="2280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23"/>
              <p:cNvSpPr/>
              <p:nvPr/>
            </p:nvSpPr>
            <p:spPr>
              <a:xfrm>
                <a:off x="2490" y="225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23"/>
              <p:cNvSpPr/>
              <p:nvPr/>
            </p:nvSpPr>
            <p:spPr>
              <a:xfrm>
                <a:off x="2466" y="2274"/>
                <a:ext cx="1" cy="6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23"/>
              <p:cNvSpPr/>
              <p:nvPr/>
            </p:nvSpPr>
            <p:spPr>
              <a:xfrm>
                <a:off x="2256" y="2322"/>
                <a:ext cx="156" cy="132"/>
              </a:xfrm>
              <a:custGeom>
                <a:rect b="b" l="l" r="r" t="t"/>
                <a:pathLst>
                  <a:path extrusionOk="0" h="132" w="156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23"/>
              <p:cNvSpPr/>
              <p:nvPr/>
            </p:nvSpPr>
            <p:spPr>
              <a:xfrm>
                <a:off x="2412" y="232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23"/>
              <p:cNvSpPr/>
              <p:nvPr/>
            </p:nvSpPr>
            <p:spPr>
              <a:xfrm>
                <a:off x="2412" y="232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23"/>
              <p:cNvSpPr/>
              <p:nvPr/>
            </p:nvSpPr>
            <p:spPr>
              <a:xfrm>
                <a:off x="2358" y="2322"/>
                <a:ext cx="54" cy="0"/>
              </a:xfrm>
              <a:custGeom>
                <a:rect b="b" l="l" r="r" t="t"/>
                <a:pathLst>
                  <a:path extrusionOk="0" h="120000"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23"/>
              <p:cNvSpPr/>
              <p:nvPr/>
            </p:nvSpPr>
            <p:spPr>
              <a:xfrm>
                <a:off x="2346" y="2376"/>
                <a:ext cx="300" cy="294"/>
              </a:xfrm>
              <a:custGeom>
                <a:rect b="b" l="l" r="r" t="t"/>
                <a:pathLst>
                  <a:path extrusionOk="0" h="294" w="300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23"/>
              <p:cNvSpPr/>
              <p:nvPr/>
            </p:nvSpPr>
            <p:spPr>
              <a:xfrm>
                <a:off x="2628" y="249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23"/>
              <p:cNvSpPr/>
              <p:nvPr/>
            </p:nvSpPr>
            <p:spPr>
              <a:xfrm>
                <a:off x="2586" y="246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23"/>
              <p:cNvSpPr/>
              <p:nvPr/>
            </p:nvSpPr>
            <p:spPr>
              <a:xfrm>
                <a:off x="2256" y="2334"/>
                <a:ext cx="222" cy="246"/>
              </a:xfrm>
              <a:custGeom>
                <a:rect b="b" l="l" r="r" t="t"/>
                <a:pathLst>
                  <a:path extrusionOk="0" h="246" w="222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23"/>
              <p:cNvSpPr/>
              <p:nvPr/>
            </p:nvSpPr>
            <p:spPr>
              <a:xfrm>
                <a:off x="2412" y="233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23"/>
              <p:cNvSpPr/>
              <p:nvPr/>
            </p:nvSpPr>
            <p:spPr>
              <a:xfrm>
                <a:off x="2256" y="2454"/>
                <a:ext cx="72" cy="0"/>
              </a:xfrm>
              <a:custGeom>
                <a:rect b="b" l="l" r="r" t="t"/>
                <a:pathLst>
                  <a:path extrusionOk="0" h="120000"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23"/>
              <p:cNvSpPr/>
              <p:nvPr/>
            </p:nvSpPr>
            <p:spPr>
              <a:xfrm>
                <a:off x="2358" y="255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23"/>
              <p:cNvSpPr/>
              <p:nvPr/>
            </p:nvSpPr>
            <p:spPr>
              <a:xfrm>
                <a:off x="2250" y="2544"/>
                <a:ext cx="114" cy="84"/>
              </a:xfrm>
              <a:custGeom>
                <a:rect b="b" l="l" r="r" t="t"/>
                <a:pathLst>
                  <a:path extrusionOk="0" h="84" w="11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23"/>
              <p:cNvSpPr/>
              <p:nvPr/>
            </p:nvSpPr>
            <p:spPr>
              <a:xfrm>
                <a:off x="2346" y="2604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23"/>
              <p:cNvSpPr/>
              <p:nvPr/>
            </p:nvSpPr>
            <p:spPr>
              <a:xfrm>
                <a:off x="2298" y="2544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23"/>
              <p:cNvSpPr/>
              <p:nvPr/>
            </p:nvSpPr>
            <p:spPr>
              <a:xfrm>
                <a:off x="2262" y="2616"/>
                <a:ext cx="54" cy="36"/>
              </a:xfrm>
              <a:custGeom>
                <a:rect b="b" l="l" r="r" t="t"/>
                <a:pathLst>
                  <a:path extrusionOk="0" h="36" w="54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23"/>
              <p:cNvSpPr/>
              <p:nvPr/>
            </p:nvSpPr>
            <p:spPr>
              <a:xfrm>
                <a:off x="2262" y="2628"/>
                <a:ext cx="18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23"/>
              <p:cNvSpPr/>
              <p:nvPr/>
            </p:nvSpPr>
            <p:spPr>
              <a:xfrm>
                <a:off x="2292" y="2622"/>
                <a:ext cx="138" cy="96"/>
              </a:xfrm>
              <a:custGeom>
                <a:rect b="b" l="l" r="r" t="t"/>
                <a:pathLst>
                  <a:path extrusionOk="0" h="96" w="138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23"/>
              <p:cNvSpPr/>
              <p:nvPr/>
            </p:nvSpPr>
            <p:spPr>
              <a:xfrm>
                <a:off x="2358" y="2628"/>
                <a:ext cx="30" cy="6"/>
              </a:xfrm>
              <a:custGeom>
                <a:rect b="b" l="l" r="r" t="t"/>
                <a:pathLst>
                  <a:path extrusionOk="0" h="6" w="30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23"/>
              <p:cNvSpPr/>
              <p:nvPr/>
            </p:nvSpPr>
            <p:spPr>
              <a:xfrm>
                <a:off x="2316" y="2622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23"/>
              <p:cNvSpPr/>
              <p:nvPr/>
            </p:nvSpPr>
            <p:spPr>
              <a:xfrm>
                <a:off x="2358" y="2628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23"/>
              <p:cNvSpPr/>
              <p:nvPr/>
            </p:nvSpPr>
            <p:spPr>
              <a:xfrm>
                <a:off x="2316" y="262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23"/>
              <p:cNvSpPr/>
              <p:nvPr/>
            </p:nvSpPr>
            <p:spPr>
              <a:xfrm>
                <a:off x="2322" y="2670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23"/>
              <p:cNvSpPr/>
              <p:nvPr/>
            </p:nvSpPr>
            <p:spPr>
              <a:xfrm>
                <a:off x="2322" y="2688"/>
                <a:ext cx="6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23"/>
              <p:cNvSpPr/>
              <p:nvPr/>
            </p:nvSpPr>
            <p:spPr>
              <a:xfrm>
                <a:off x="2328" y="2670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23"/>
              <p:cNvSpPr/>
              <p:nvPr/>
            </p:nvSpPr>
            <p:spPr>
              <a:xfrm>
                <a:off x="2370" y="27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23"/>
              <p:cNvSpPr/>
              <p:nvPr/>
            </p:nvSpPr>
            <p:spPr>
              <a:xfrm>
                <a:off x="2352" y="2700"/>
                <a:ext cx="78" cy="78"/>
              </a:xfrm>
              <a:custGeom>
                <a:rect b="b" l="l" r="r" t="t"/>
                <a:pathLst>
                  <a:path extrusionOk="0" h="78" w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3"/>
              <p:cNvSpPr/>
              <p:nvPr/>
            </p:nvSpPr>
            <p:spPr>
              <a:xfrm>
                <a:off x="2376" y="270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23"/>
              <p:cNvSpPr/>
              <p:nvPr/>
            </p:nvSpPr>
            <p:spPr>
              <a:xfrm>
                <a:off x="2400" y="27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23"/>
              <p:cNvSpPr/>
              <p:nvPr/>
            </p:nvSpPr>
            <p:spPr>
              <a:xfrm>
                <a:off x="2352" y="271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23"/>
              <p:cNvSpPr/>
              <p:nvPr/>
            </p:nvSpPr>
            <p:spPr>
              <a:xfrm>
                <a:off x="2472" y="2580"/>
                <a:ext cx="144" cy="96"/>
              </a:xfrm>
              <a:custGeom>
                <a:rect b="b" l="l" r="r" t="t"/>
                <a:pathLst>
                  <a:path extrusionOk="0" h="96" w="144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23"/>
              <p:cNvSpPr/>
              <p:nvPr/>
            </p:nvSpPr>
            <p:spPr>
              <a:xfrm>
                <a:off x="2496" y="2580"/>
                <a:ext cx="72" cy="30"/>
              </a:xfrm>
              <a:custGeom>
                <a:rect b="b" l="l" r="r" t="t"/>
                <a:pathLst>
                  <a:path extrusionOk="0" h="30" w="72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23"/>
              <p:cNvSpPr/>
              <p:nvPr/>
            </p:nvSpPr>
            <p:spPr>
              <a:xfrm>
                <a:off x="2472" y="264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23"/>
              <p:cNvSpPr/>
              <p:nvPr/>
            </p:nvSpPr>
            <p:spPr>
              <a:xfrm>
                <a:off x="2430" y="2664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23"/>
              <p:cNvSpPr/>
              <p:nvPr/>
            </p:nvSpPr>
            <p:spPr>
              <a:xfrm>
                <a:off x="2406" y="2658"/>
                <a:ext cx="114" cy="120"/>
              </a:xfrm>
              <a:custGeom>
                <a:rect b="b" l="l" r="r" t="t"/>
                <a:pathLst>
                  <a:path extrusionOk="0" h="120" w="114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23"/>
              <p:cNvSpPr/>
              <p:nvPr/>
            </p:nvSpPr>
            <p:spPr>
              <a:xfrm>
                <a:off x="2454" y="2658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23"/>
              <p:cNvSpPr/>
              <p:nvPr/>
            </p:nvSpPr>
            <p:spPr>
              <a:xfrm>
                <a:off x="2430" y="2658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23"/>
              <p:cNvSpPr/>
              <p:nvPr/>
            </p:nvSpPr>
            <p:spPr>
              <a:xfrm>
                <a:off x="2418" y="266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23"/>
              <p:cNvSpPr/>
              <p:nvPr/>
            </p:nvSpPr>
            <p:spPr>
              <a:xfrm>
                <a:off x="2418" y="267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23"/>
              <p:cNvSpPr/>
              <p:nvPr/>
            </p:nvSpPr>
            <p:spPr>
              <a:xfrm>
                <a:off x="2478" y="2670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23"/>
              <p:cNvSpPr/>
              <p:nvPr/>
            </p:nvSpPr>
            <p:spPr>
              <a:xfrm>
                <a:off x="2508" y="2652"/>
                <a:ext cx="78" cy="120"/>
              </a:xfrm>
              <a:custGeom>
                <a:rect b="b" l="l" r="r" t="t"/>
                <a:pathLst>
                  <a:path extrusionOk="0" h="120" w="78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2514" y="265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2556" y="2652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2556" y="2652"/>
                <a:ext cx="30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2580" y="2670"/>
                <a:ext cx="6" cy="72"/>
              </a:xfrm>
              <a:custGeom>
                <a:rect b="b" l="l" r="r" t="t"/>
                <a:pathLst>
                  <a:path extrusionOk="0" h="72" w="6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2580" y="2628"/>
                <a:ext cx="54" cy="114"/>
              </a:xfrm>
              <a:custGeom>
                <a:rect b="b" l="l" r="r" t="t"/>
                <a:pathLst>
                  <a:path extrusionOk="0" h="114" w="5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2586" y="2628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2598" y="2712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2580" y="265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2586" y="2652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2568" y="2412"/>
                <a:ext cx="294" cy="222"/>
              </a:xfrm>
              <a:custGeom>
                <a:rect b="b" l="l" r="r" t="t"/>
                <a:pathLst>
                  <a:path extrusionOk="0" h="222" w="294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2640" y="2412"/>
                <a:ext cx="144" cy="84"/>
              </a:xfrm>
              <a:custGeom>
                <a:rect b="b" l="l" r="r" t="t"/>
                <a:pathLst>
                  <a:path extrusionOk="0" h="84" w="14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23"/>
              <p:cNvSpPr/>
              <p:nvPr/>
            </p:nvSpPr>
            <p:spPr>
              <a:xfrm>
                <a:off x="2568" y="258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23"/>
              <p:cNvSpPr/>
              <p:nvPr/>
            </p:nvSpPr>
            <p:spPr>
              <a:xfrm>
                <a:off x="2604" y="262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23"/>
              <p:cNvSpPr/>
              <p:nvPr/>
            </p:nvSpPr>
            <p:spPr>
              <a:xfrm>
                <a:off x="2568" y="2580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23"/>
              <p:cNvSpPr/>
              <p:nvPr/>
            </p:nvSpPr>
            <p:spPr>
              <a:xfrm>
                <a:off x="2568" y="2580"/>
                <a:ext cx="1" cy="1"/>
              </a:xfrm>
              <a:prstGeom prst="rect">
                <a:avLst/>
              </a:pr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23"/>
              <p:cNvSpPr/>
              <p:nvPr/>
            </p:nvSpPr>
            <p:spPr>
              <a:xfrm>
                <a:off x="2616" y="262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23"/>
              <p:cNvSpPr/>
              <p:nvPr/>
            </p:nvSpPr>
            <p:spPr>
              <a:xfrm>
                <a:off x="2616" y="2604"/>
                <a:ext cx="216" cy="174"/>
              </a:xfrm>
              <a:custGeom>
                <a:rect b="b" l="l" r="r" t="t"/>
                <a:pathLst>
                  <a:path extrusionOk="0" h="174" w="216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23"/>
              <p:cNvSpPr/>
              <p:nvPr/>
            </p:nvSpPr>
            <p:spPr>
              <a:xfrm>
                <a:off x="2616" y="2634"/>
                <a:ext cx="18" cy="60"/>
              </a:xfrm>
              <a:custGeom>
                <a:rect b="b" l="l" r="r" t="t"/>
                <a:pathLst>
                  <a:path extrusionOk="0" h="60" w="18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E3ECE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0" name="Google Shape;2040;p23"/>
            <p:cNvSpPr/>
            <p:nvPr/>
          </p:nvSpPr>
          <p:spPr>
            <a:xfrm>
              <a:off x="4200525" y="3766064"/>
              <a:ext cx="76200" cy="19050"/>
            </a:xfrm>
            <a:custGeom>
              <a:rect b="b" l="l" r="r" t="t"/>
              <a:pathLst>
                <a:path extrusionOk="0" h="12" w="48">
                  <a:moveTo>
                    <a:pt x="0" y="0"/>
                  </a:moveTo>
                  <a:lnTo>
                    <a:pt x="36" y="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4286250" y="3766064"/>
              <a:ext cx="85725" cy="19050"/>
            </a:xfrm>
            <a:custGeom>
              <a:rect b="b" l="l" r="r" t="t"/>
              <a:pathLst>
                <a:path extrusionOk="0" h="12" w="54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6" y="1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4343400" y="3137414"/>
              <a:ext cx="457200" cy="447675"/>
            </a:xfrm>
            <a:custGeom>
              <a:rect b="b" l="l" r="r" t="t"/>
              <a:pathLst>
                <a:path extrusionOk="0" h="282" w="288">
                  <a:moveTo>
                    <a:pt x="18" y="36"/>
                  </a:moveTo>
                  <a:lnTo>
                    <a:pt x="18" y="54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12" y="174"/>
                  </a:lnTo>
                  <a:lnTo>
                    <a:pt x="48" y="204"/>
                  </a:lnTo>
                  <a:lnTo>
                    <a:pt x="84" y="20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26" y="204"/>
                  </a:lnTo>
                  <a:lnTo>
                    <a:pt x="270" y="282"/>
                  </a:lnTo>
                  <a:lnTo>
                    <a:pt x="270" y="270"/>
                  </a:lnTo>
                  <a:lnTo>
                    <a:pt x="288" y="270"/>
                  </a:lnTo>
                  <a:lnTo>
                    <a:pt x="288" y="234"/>
                  </a:lnTo>
                  <a:lnTo>
                    <a:pt x="288" y="90"/>
                  </a:lnTo>
                  <a:lnTo>
                    <a:pt x="276" y="66"/>
                  </a:lnTo>
                  <a:lnTo>
                    <a:pt x="288" y="60"/>
                  </a:lnTo>
                  <a:lnTo>
                    <a:pt x="282" y="42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52" y="24"/>
                  </a:lnTo>
                  <a:lnTo>
                    <a:pt x="252" y="12"/>
                  </a:lnTo>
                  <a:lnTo>
                    <a:pt x="222" y="6"/>
                  </a:lnTo>
                  <a:lnTo>
                    <a:pt x="192" y="30"/>
                  </a:lnTo>
                  <a:lnTo>
                    <a:pt x="198" y="48"/>
                  </a:lnTo>
                  <a:lnTo>
                    <a:pt x="180" y="66"/>
                  </a:lnTo>
                  <a:lnTo>
                    <a:pt x="162" y="54"/>
                  </a:lnTo>
                  <a:lnTo>
                    <a:pt x="120" y="42"/>
                  </a:lnTo>
                  <a:lnTo>
                    <a:pt x="108" y="18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42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4343400" y="323266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4352925" y="32231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4352925" y="3232664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23"/>
            <p:cNvSpPr/>
            <p:nvPr/>
          </p:nvSpPr>
          <p:spPr>
            <a:xfrm>
              <a:off x="4467225" y="3461264"/>
              <a:ext cx="304800" cy="485775"/>
            </a:xfrm>
            <a:custGeom>
              <a:rect b="b" l="l" r="r" t="t"/>
              <a:pathLst>
                <a:path extrusionOk="0" h="306" w="192">
                  <a:moveTo>
                    <a:pt x="30" y="12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30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36" y="126"/>
                  </a:lnTo>
                  <a:lnTo>
                    <a:pt x="18" y="144"/>
                  </a:lnTo>
                  <a:lnTo>
                    <a:pt x="6" y="15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30" y="192"/>
                  </a:lnTo>
                  <a:lnTo>
                    <a:pt x="30" y="204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24" y="240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24" y="258"/>
                  </a:lnTo>
                  <a:lnTo>
                    <a:pt x="12" y="258"/>
                  </a:lnTo>
                  <a:lnTo>
                    <a:pt x="12" y="270"/>
                  </a:lnTo>
                  <a:lnTo>
                    <a:pt x="30" y="282"/>
                  </a:lnTo>
                  <a:lnTo>
                    <a:pt x="30" y="306"/>
                  </a:lnTo>
                  <a:lnTo>
                    <a:pt x="54" y="300"/>
                  </a:lnTo>
                  <a:lnTo>
                    <a:pt x="60" y="306"/>
                  </a:lnTo>
                  <a:lnTo>
                    <a:pt x="102" y="294"/>
                  </a:lnTo>
                  <a:lnTo>
                    <a:pt x="102" y="276"/>
                  </a:lnTo>
                  <a:lnTo>
                    <a:pt x="126" y="276"/>
                  </a:lnTo>
                  <a:lnTo>
                    <a:pt x="150" y="240"/>
                  </a:lnTo>
                  <a:lnTo>
                    <a:pt x="168" y="240"/>
                  </a:lnTo>
                  <a:lnTo>
                    <a:pt x="168" y="228"/>
                  </a:lnTo>
                  <a:lnTo>
                    <a:pt x="162" y="216"/>
                  </a:lnTo>
                  <a:lnTo>
                    <a:pt x="156" y="204"/>
                  </a:lnTo>
                  <a:lnTo>
                    <a:pt x="174" y="150"/>
                  </a:lnTo>
                  <a:lnTo>
                    <a:pt x="192" y="150"/>
                  </a:lnTo>
                  <a:lnTo>
                    <a:pt x="192" y="78"/>
                  </a:lnTo>
                  <a:lnTo>
                    <a:pt x="48" y="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23"/>
            <p:cNvSpPr/>
            <p:nvPr/>
          </p:nvSpPr>
          <p:spPr>
            <a:xfrm>
              <a:off x="4467225" y="3689864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0" y="36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23"/>
            <p:cNvSpPr/>
            <p:nvPr/>
          </p:nvSpPr>
          <p:spPr>
            <a:xfrm>
              <a:off x="4514850" y="3480314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4514850" y="3480314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4514850" y="3461264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12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5153025" y="35279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4781550" y="3194564"/>
              <a:ext cx="333375" cy="323850"/>
            </a:xfrm>
            <a:custGeom>
              <a:rect b="b" l="l" r="r" t="t"/>
              <a:pathLst>
                <a:path extrusionOk="0" h="204" w="210">
                  <a:moveTo>
                    <a:pt x="162" y="12"/>
                  </a:moveTo>
                  <a:lnTo>
                    <a:pt x="144" y="0"/>
                  </a:lnTo>
                  <a:lnTo>
                    <a:pt x="108" y="6"/>
                  </a:lnTo>
                  <a:lnTo>
                    <a:pt x="90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19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32" y="186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0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62" y="198"/>
                  </a:lnTo>
                  <a:lnTo>
                    <a:pt x="180" y="204"/>
                  </a:lnTo>
                  <a:lnTo>
                    <a:pt x="210" y="180"/>
                  </a:lnTo>
                  <a:lnTo>
                    <a:pt x="204" y="180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198" y="150"/>
                  </a:lnTo>
                  <a:lnTo>
                    <a:pt x="174" y="102"/>
                  </a:lnTo>
                  <a:lnTo>
                    <a:pt x="174" y="96"/>
                  </a:lnTo>
                  <a:lnTo>
                    <a:pt x="168" y="84"/>
                  </a:lnTo>
                  <a:lnTo>
                    <a:pt x="168" y="78"/>
                  </a:lnTo>
                  <a:lnTo>
                    <a:pt x="156" y="60"/>
                  </a:lnTo>
                  <a:lnTo>
                    <a:pt x="156" y="48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92" y="48"/>
                  </a:lnTo>
                  <a:lnTo>
                    <a:pt x="180" y="6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5143500" y="3499364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4791075" y="3204089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5133975" y="3632714"/>
              <a:ext cx="200025" cy="219075"/>
            </a:xfrm>
            <a:custGeom>
              <a:rect b="b" l="l" r="r" t="t"/>
              <a:pathLst>
                <a:path extrusionOk="0" h="138" w="126">
                  <a:moveTo>
                    <a:pt x="12" y="18"/>
                  </a:moveTo>
                  <a:lnTo>
                    <a:pt x="0" y="66"/>
                  </a:lnTo>
                  <a:lnTo>
                    <a:pt x="6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08" y="108"/>
                  </a:lnTo>
                  <a:lnTo>
                    <a:pt x="102" y="132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126" y="114"/>
                  </a:lnTo>
                  <a:lnTo>
                    <a:pt x="108" y="84"/>
                  </a:lnTo>
                  <a:lnTo>
                    <a:pt x="90" y="66"/>
                  </a:lnTo>
                  <a:lnTo>
                    <a:pt x="78" y="60"/>
                  </a:lnTo>
                  <a:lnTo>
                    <a:pt x="60" y="5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4714875" y="3480314"/>
              <a:ext cx="476250" cy="581025"/>
            </a:xfrm>
            <a:custGeom>
              <a:rect b="b" l="l" r="r" t="t"/>
              <a:pathLst>
                <a:path extrusionOk="0" h="366" w="300">
                  <a:moveTo>
                    <a:pt x="204" y="18"/>
                  </a:moveTo>
                  <a:lnTo>
                    <a:pt x="174" y="18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54" y="18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0" y="192"/>
                  </a:lnTo>
                  <a:lnTo>
                    <a:pt x="6" y="204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24" y="270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60" y="288"/>
                  </a:lnTo>
                  <a:lnTo>
                    <a:pt x="96" y="324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20" y="348"/>
                  </a:lnTo>
                  <a:lnTo>
                    <a:pt x="144" y="348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86" y="366"/>
                  </a:lnTo>
                  <a:lnTo>
                    <a:pt x="216" y="360"/>
                  </a:lnTo>
                  <a:lnTo>
                    <a:pt x="228" y="348"/>
                  </a:lnTo>
                  <a:lnTo>
                    <a:pt x="258" y="34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28" y="276"/>
                  </a:lnTo>
                  <a:lnTo>
                    <a:pt x="228" y="234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76" y="114"/>
                  </a:lnTo>
                  <a:lnTo>
                    <a:pt x="300" y="108"/>
                  </a:lnTo>
                  <a:lnTo>
                    <a:pt x="300" y="96"/>
                  </a:lnTo>
                  <a:lnTo>
                    <a:pt x="282" y="84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70" y="12"/>
                  </a:lnTo>
                  <a:lnTo>
                    <a:pt x="252" y="0"/>
                  </a:lnTo>
                  <a:lnTo>
                    <a:pt x="222" y="24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4714875" y="3699389"/>
              <a:ext cx="57150" cy="104775"/>
            </a:xfrm>
            <a:custGeom>
              <a:rect b="b" l="l" r="r" t="t"/>
              <a:pathLst>
                <a:path extrusionOk="0" h="66" w="36">
                  <a:moveTo>
                    <a:pt x="0" y="54"/>
                  </a:moveTo>
                  <a:lnTo>
                    <a:pt x="6" y="66"/>
                  </a:lnTo>
                  <a:lnTo>
                    <a:pt x="0" y="54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5133975" y="3661289"/>
              <a:ext cx="19050" cy="76200"/>
            </a:xfrm>
            <a:custGeom>
              <a:rect b="b" l="l" r="r" t="t"/>
              <a:pathLst>
                <a:path extrusionOk="0" h="48" w="12">
                  <a:moveTo>
                    <a:pt x="0" y="48"/>
                  </a:moveTo>
                  <a:lnTo>
                    <a:pt x="0" y="48"/>
                  </a:lnTo>
                  <a:lnTo>
                    <a:pt x="1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23"/>
            <p:cNvSpPr/>
            <p:nvPr/>
          </p:nvSpPr>
          <p:spPr>
            <a:xfrm>
              <a:off x="5153025" y="36327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0" y="18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23"/>
            <p:cNvSpPr/>
            <p:nvPr/>
          </p:nvSpPr>
          <p:spPr>
            <a:xfrm>
              <a:off x="4495800" y="3842264"/>
              <a:ext cx="381000" cy="238125"/>
            </a:xfrm>
            <a:custGeom>
              <a:rect b="b" l="l" r="r" t="t"/>
              <a:pathLst>
                <a:path extrusionOk="0" h="150" w="240">
                  <a:moveTo>
                    <a:pt x="108" y="36"/>
                  </a:moveTo>
                  <a:lnTo>
                    <a:pt x="84" y="36"/>
                  </a:lnTo>
                  <a:lnTo>
                    <a:pt x="84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0" y="11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6" y="144"/>
                  </a:lnTo>
                  <a:lnTo>
                    <a:pt x="78" y="138"/>
                  </a:lnTo>
                  <a:lnTo>
                    <a:pt x="84" y="108"/>
                  </a:lnTo>
                  <a:lnTo>
                    <a:pt x="150" y="126"/>
                  </a:lnTo>
                  <a:lnTo>
                    <a:pt x="168" y="120"/>
                  </a:lnTo>
                  <a:lnTo>
                    <a:pt x="240" y="108"/>
                  </a:lnTo>
                  <a:lnTo>
                    <a:pt x="240" y="108"/>
                  </a:lnTo>
                  <a:lnTo>
                    <a:pt x="234" y="96"/>
                  </a:lnTo>
                  <a:lnTo>
                    <a:pt x="198" y="60"/>
                  </a:lnTo>
                  <a:lnTo>
                    <a:pt x="192" y="54"/>
                  </a:lnTo>
                  <a:lnTo>
                    <a:pt x="162" y="42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23"/>
            <p:cNvSpPr/>
            <p:nvPr/>
          </p:nvSpPr>
          <p:spPr>
            <a:xfrm>
              <a:off x="4629150" y="38994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2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23"/>
            <p:cNvSpPr/>
            <p:nvPr/>
          </p:nvSpPr>
          <p:spPr>
            <a:xfrm>
              <a:off x="4562475" y="3927989"/>
              <a:ext cx="66675" cy="19050"/>
            </a:xfrm>
            <a:custGeom>
              <a:rect b="b" l="l" r="r" t="t"/>
              <a:pathLst>
                <a:path extrusionOk="0" h="12" w="42">
                  <a:moveTo>
                    <a:pt x="42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23"/>
            <p:cNvSpPr/>
            <p:nvPr/>
          </p:nvSpPr>
          <p:spPr>
            <a:xfrm>
              <a:off x="4752975" y="3880364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30" y="30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23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23"/>
            <p:cNvSpPr/>
            <p:nvPr/>
          </p:nvSpPr>
          <p:spPr>
            <a:xfrm>
              <a:off x="4733925" y="3842264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23"/>
            <p:cNvSpPr/>
            <p:nvPr/>
          </p:nvSpPr>
          <p:spPr>
            <a:xfrm>
              <a:off x="5038725" y="3737489"/>
              <a:ext cx="438150" cy="323850"/>
            </a:xfrm>
            <a:custGeom>
              <a:rect b="b" l="l" r="r" t="t"/>
              <a:pathLst>
                <a:path extrusionOk="0" h="204" w="276">
                  <a:moveTo>
                    <a:pt x="66" y="186"/>
                  </a:moveTo>
                  <a:lnTo>
                    <a:pt x="96" y="204"/>
                  </a:lnTo>
                  <a:lnTo>
                    <a:pt x="120" y="204"/>
                  </a:lnTo>
                  <a:lnTo>
                    <a:pt x="138" y="192"/>
                  </a:lnTo>
                  <a:lnTo>
                    <a:pt x="162" y="198"/>
                  </a:lnTo>
                  <a:lnTo>
                    <a:pt x="198" y="180"/>
                  </a:lnTo>
                  <a:lnTo>
                    <a:pt x="222" y="180"/>
                  </a:lnTo>
                  <a:lnTo>
                    <a:pt x="276" y="120"/>
                  </a:lnTo>
                  <a:lnTo>
                    <a:pt x="258" y="126"/>
                  </a:lnTo>
                  <a:lnTo>
                    <a:pt x="198" y="102"/>
                  </a:lnTo>
                  <a:lnTo>
                    <a:pt x="186" y="90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62" y="66"/>
                  </a:lnTo>
                  <a:lnTo>
                    <a:pt x="168" y="42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24" y="72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4" y="186"/>
                  </a:lnTo>
                  <a:lnTo>
                    <a:pt x="66" y="18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1E9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23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23"/>
            <p:cNvSpPr/>
            <p:nvPr/>
          </p:nvSpPr>
          <p:spPr>
            <a:xfrm>
              <a:off x="5143500" y="3737489"/>
              <a:ext cx="85725" cy="9525"/>
            </a:xfrm>
            <a:custGeom>
              <a:rect b="b" l="l" r="r" t="t"/>
              <a:pathLst>
                <a:path extrusionOk="0" h="6" w="54">
                  <a:moveTo>
                    <a:pt x="5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23"/>
            <p:cNvSpPr/>
            <p:nvPr/>
          </p:nvSpPr>
          <p:spPr>
            <a:xfrm>
              <a:off x="5238750" y="3737489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0" y="0"/>
                  </a:moveTo>
                  <a:lnTo>
                    <a:pt x="0" y="0"/>
                  </a:lnTo>
                  <a:lnTo>
                    <a:pt x="4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23"/>
            <p:cNvSpPr/>
            <p:nvPr/>
          </p:nvSpPr>
          <p:spPr>
            <a:xfrm>
              <a:off x="5295900" y="3804164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18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23"/>
            <p:cNvSpPr/>
            <p:nvPr/>
          </p:nvSpPr>
          <p:spPr>
            <a:xfrm>
              <a:off x="5038725" y="3937514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5038725" y="3918464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5267325" y="3813689"/>
              <a:ext cx="295275" cy="400050"/>
            </a:xfrm>
            <a:custGeom>
              <a:rect b="b" l="l" r="r" t="t"/>
              <a:pathLst>
                <a:path extrusionOk="0" h="252" w="186">
                  <a:moveTo>
                    <a:pt x="36" y="24"/>
                  </a:move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42"/>
                  </a:lnTo>
                  <a:lnTo>
                    <a:pt x="54" y="54"/>
                  </a:lnTo>
                  <a:lnTo>
                    <a:pt x="114" y="78"/>
                  </a:lnTo>
                  <a:lnTo>
                    <a:pt x="132" y="72"/>
                  </a:lnTo>
                  <a:lnTo>
                    <a:pt x="78" y="132"/>
                  </a:lnTo>
                  <a:lnTo>
                    <a:pt x="54" y="132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0" y="174"/>
                  </a:lnTo>
                  <a:lnTo>
                    <a:pt x="0" y="240"/>
                  </a:lnTo>
                  <a:lnTo>
                    <a:pt x="12" y="252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6" y="228"/>
                  </a:lnTo>
                  <a:lnTo>
                    <a:pt x="66" y="198"/>
                  </a:lnTo>
                  <a:lnTo>
                    <a:pt x="90" y="186"/>
                  </a:lnTo>
                  <a:lnTo>
                    <a:pt x="102" y="168"/>
                  </a:lnTo>
                  <a:lnTo>
                    <a:pt x="126" y="150"/>
                  </a:lnTo>
                  <a:lnTo>
                    <a:pt x="132" y="132"/>
                  </a:lnTo>
                  <a:lnTo>
                    <a:pt x="144" y="114"/>
                  </a:lnTo>
                  <a:lnTo>
                    <a:pt x="150" y="108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80" y="54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86" y="12"/>
                  </a:lnTo>
                  <a:lnTo>
                    <a:pt x="186" y="6"/>
                  </a:lnTo>
                  <a:lnTo>
                    <a:pt x="174" y="0"/>
                  </a:lnTo>
                  <a:lnTo>
                    <a:pt x="174" y="6"/>
                  </a:lnTo>
                  <a:lnTo>
                    <a:pt x="138" y="18"/>
                  </a:lnTo>
                  <a:lnTo>
                    <a:pt x="120" y="18"/>
                  </a:lnTo>
                  <a:lnTo>
                    <a:pt x="102" y="24"/>
                  </a:lnTo>
                  <a:lnTo>
                    <a:pt x="84" y="18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5324475" y="38327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5324475" y="3851789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5334000" y="3880364"/>
              <a:ext cx="142875" cy="57150"/>
            </a:xfrm>
            <a:custGeom>
              <a:rect b="b" l="l" r="r" t="t"/>
              <a:pathLst>
                <a:path extrusionOk="0" h="36" w="90">
                  <a:moveTo>
                    <a:pt x="72" y="36"/>
                  </a:moveTo>
                  <a:lnTo>
                    <a:pt x="90" y="30"/>
                  </a:lnTo>
                  <a:lnTo>
                    <a:pt x="72" y="36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4314825" y="3785114"/>
              <a:ext cx="228600" cy="352425"/>
            </a:xfrm>
            <a:custGeom>
              <a:rect b="b" l="l" r="r" t="t"/>
              <a:pathLst>
                <a:path extrusionOk="0" h="222" w="144">
                  <a:moveTo>
                    <a:pt x="54" y="210"/>
                  </a:move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102" y="204"/>
                  </a:lnTo>
                  <a:lnTo>
                    <a:pt x="144" y="210"/>
                  </a:lnTo>
                  <a:lnTo>
                    <a:pt x="144" y="186"/>
                  </a:lnTo>
                  <a:lnTo>
                    <a:pt x="114" y="150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78"/>
                  </a:lnTo>
                  <a:lnTo>
                    <a:pt x="108" y="6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20" y="54"/>
                  </a:lnTo>
                  <a:lnTo>
                    <a:pt x="132" y="54"/>
                  </a:lnTo>
                  <a:lnTo>
                    <a:pt x="120" y="3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96" y="30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12" y="126"/>
                  </a:lnTo>
                  <a:lnTo>
                    <a:pt x="0" y="150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24" y="204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54" y="222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4438650" y="3794639"/>
              <a:ext cx="57150" cy="114300"/>
            </a:xfrm>
            <a:custGeom>
              <a:rect b="b" l="l" r="r" t="t"/>
              <a:pathLst>
                <a:path extrusionOk="0" h="72" w="36">
                  <a:moveTo>
                    <a:pt x="36" y="12"/>
                  </a:moveTo>
                  <a:lnTo>
                    <a:pt x="18" y="2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4381500" y="396608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4486275" y="3889889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4486275" y="38708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4505325" y="3870839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4514850" y="39470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5057775" y="4032764"/>
              <a:ext cx="238125" cy="266700"/>
            </a:xfrm>
            <a:custGeom>
              <a:rect b="b" l="l" r="r" t="t"/>
              <a:pathLst>
                <a:path extrusionOk="0" h="168" w="150">
                  <a:moveTo>
                    <a:pt x="150" y="18"/>
                  </a:moveTo>
                  <a:lnTo>
                    <a:pt x="150" y="12"/>
                  </a:lnTo>
                  <a:lnTo>
                    <a:pt x="150" y="18"/>
                  </a:lnTo>
                  <a:lnTo>
                    <a:pt x="126" y="6"/>
                  </a:lnTo>
                  <a:lnTo>
                    <a:pt x="108" y="18"/>
                  </a:lnTo>
                  <a:lnTo>
                    <a:pt x="84" y="18"/>
                  </a:lnTo>
                  <a:lnTo>
                    <a:pt x="54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24" y="4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18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72" y="138"/>
                  </a:lnTo>
                  <a:lnTo>
                    <a:pt x="72" y="156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20" y="150"/>
                  </a:lnTo>
                  <a:lnTo>
                    <a:pt x="120" y="138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8" y="120"/>
                  </a:lnTo>
                  <a:lnTo>
                    <a:pt x="144" y="114"/>
                  </a:lnTo>
                  <a:lnTo>
                    <a:pt x="132" y="102"/>
                  </a:lnTo>
                  <a:lnTo>
                    <a:pt x="132" y="36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close/>
                  <a:moveTo>
                    <a:pt x="42" y="30"/>
                  </a:moveTo>
                  <a:lnTo>
                    <a:pt x="36" y="12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5257800" y="404228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5295900" y="4061339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4924425" y="4051814"/>
              <a:ext cx="171450" cy="171450"/>
            </a:xfrm>
            <a:custGeom>
              <a:rect b="b" l="l" r="r" t="t"/>
              <a:pathLst>
                <a:path extrusionOk="0" h="108" w="108">
                  <a:moveTo>
                    <a:pt x="42" y="30"/>
                  </a:moveTo>
                  <a:lnTo>
                    <a:pt x="36" y="42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0" y="96"/>
                  </a:lnTo>
                  <a:lnTo>
                    <a:pt x="48" y="90"/>
                  </a:lnTo>
                  <a:lnTo>
                    <a:pt x="48" y="78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90" y="72"/>
                  </a:lnTo>
                  <a:lnTo>
                    <a:pt x="108" y="36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54" y="6"/>
                  </a:lnTo>
                  <a:lnTo>
                    <a:pt x="30" y="6"/>
                  </a:lnTo>
                  <a:lnTo>
                    <a:pt x="36" y="30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4972050" y="4061339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5057775" y="4051814"/>
              <a:ext cx="9525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4924425" y="4194689"/>
              <a:ext cx="47625" cy="57150"/>
            </a:xfrm>
            <a:custGeom>
              <a:rect b="b" l="l" r="r" t="t"/>
              <a:pathLst>
                <a:path extrusionOk="0" h="36" w="30">
                  <a:moveTo>
                    <a:pt x="30" y="6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4924425" y="4232789"/>
              <a:ext cx="47625" cy="66675"/>
            </a:xfrm>
            <a:custGeom>
              <a:rect b="b" l="l" r="r" t="t"/>
              <a:pathLst>
                <a:path extrusionOk="0" h="42" w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4924425" y="424231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4953000" y="42327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4962525" y="4232789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4324350" y="4099439"/>
              <a:ext cx="171450" cy="180975"/>
            </a:xfrm>
            <a:custGeom>
              <a:rect b="b" l="l" r="r" t="t"/>
              <a:pathLst>
                <a:path extrusionOk="0" h="114" w="108">
                  <a:moveTo>
                    <a:pt x="54" y="108"/>
                  </a:moveTo>
                  <a:lnTo>
                    <a:pt x="54" y="102"/>
                  </a:lnTo>
                  <a:lnTo>
                    <a:pt x="54" y="90"/>
                  </a:lnTo>
                  <a:lnTo>
                    <a:pt x="78" y="78"/>
                  </a:lnTo>
                  <a:lnTo>
                    <a:pt x="96" y="90"/>
                  </a:lnTo>
                  <a:lnTo>
                    <a:pt x="108" y="24"/>
                  </a:lnTo>
                  <a:lnTo>
                    <a:pt x="90" y="12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12" y="78"/>
                  </a:lnTo>
                  <a:lnTo>
                    <a:pt x="24" y="96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4400550" y="4099439"/>
              <a:ext cx="1588" cy="19050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4352925" y="4137539"/>
              <a:ext cx="47625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4391025" y="4051814"/>
              <a:ext cx="228600" cy="257175"/>
            </a:xfrm>
            <a:custGeom>
              <a:rect b="b" l="l" r="r" t="t"/>
              <a:pathLst>
                <a:path extrusionOk="0" h="162" w="144">
                  <a:moveTo>
                    <a:pt x="42" y="162"/>
                  </a:moveTo>
                  <a:lnTo>
                    <a:pt x="60" y="156"/>
                  </a:lnTo>
                  <a:lnTo>
                    <a:pt x="72" y="162"/>
                  </a:lnTo>
                  <a:lnTo>
                    <a:pt x="84" y="150"/>
                  </a:lnTo>
                  <a:lnTo>
                    <a:pt x="96" y="138"/>
                  </a:lnTo>
                  <a:lnTo>
                    <a:pt x="108" y="96"/>
                  </a:lnTo>
                  <a:lnTo>
                    <a:pt x="126" y="84"/>
                  </a:lnTo>
                  <a:lnTo>
                    <a:pt x="144" y="6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14" y="0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96" y="42"/>
                  </a:lnTo>
                  <a:lnTo>
                    <a:pt x="5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54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54" y="120"/>
                  </a:lnTo>
                  <a:lnTo>
                    <a:pt x="36" y="108"/>
                  </a:lnTo>
                  <a:lnTo>
                    <a:pt x="12" y="120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36" y="150"/>
                  </a:lnTo>
                  <a:lnTo>
                    <a:pt x="42" y="16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4562475" y="405181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4600575" y="40613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4448175" y="4108964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4410075" y="4223264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0" y="24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4391025" y="42708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4448175" y="40994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4933950" y="4194689"/>
              <a:ext cx="323850" cy="315913"/>
            </a:xfrm>
            <a:custGeom>
              <a:rect b="b" l="l" r="r" t="t"/>
              <a:pathLst>
                <a:path extrusionOk="0" h="199" w="204">
                  <a:moveTo>
                    <a:pt x="150" y="36"/>
                  </a:moveTo>
                  <a:lnTo>
                    <a:pt x="84" y="0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48" y="24"/>
                  </a:lnTo>
                  <a:lnTo>
                    <a:pt x="42" y="36"/>
                  </a:lnTo>
                  <a:lnTo>
                    <a:pt x="36" y="18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0" y="96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90" y="169"/>
                  </a:lnTo>
                  <a:lnTo>
                    <a:pt x="90" y="187"/>
                  </a:lnTo>
                  <a:lnTo>
                    <a:pt x="102" y="199"/>
                  </a:lnTo>
                  <a:lnTo>
                    <a:pt x="96" y="199"/>
                  </a:lnTo>
                  <a:lnTo>
                    <a:pt x="168" y="199"/>
                  </a:lnTo>
                  <a:lnTo>
                    <a:pt x="204" y="181"/>
                  </a:lnTo>
                  <a:lnTo>
                    <a:pt x="192" y="169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0" y="114"/>
                  </a:lnTo>
                  <a:lnTo>
                    <a:pt x="168" y="102"/>
                  </a:lnTo>
                  <a:lnTo>
                    <a:pt x="180" y="78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50" y="54"/>
                  </a:lnTo>
                  <a:lnTo>
                    <a:pt x="150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4972050" y="42137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4962525" y="42423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5029200" y="4453452"/>
              <a:ext cx="85725" cy="219075"/>
            </a:xfrm>
            <a:custGeom>
              <a:rect b="b" l="l" r="r" t="t"/>
              <a:pathLst>
                <a:path extrusionOk="0" h="138" w="54">
                  <a:moveTo>
                    <a:pt x="12" y="18"/>
                  </a:moveTo>
                  <a:lnTo>
                    <a:pt x="6" y="48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30" y="90"/>
                  </a:lnTo>
                  <a:lnTo>
                    <a:pt x="30" y="102"/>
                  </a:lnTo>
                  <a:lnTo>
                    <a:pt x="24" y="120"/>
                  </a:lnTo>
                  <a:lnTo>
                    <a:pt x="36" y="132"/>
                  </a:lnTo>
                  <a:lnTo>
                    <a:pt x="48" y="138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3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5029200" y="4453452"/>
              <a:ext cx="28575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4419600" y="4013714"/>
              <a:ext cx="561975" cy="554038"/>
            </a:xfrm>
            <a:custGeom>
              <a:rect b="b" l="l" r="r" t="t"/>
              <a:pathLst>
                <a:path extrusionOk="0" h="349" w="354">
                  <a:moveTo>
                    <a:pt x="30" y="204"/>
                  </a:moveTo>
                  <a:lnTo>
                    <a:pt x="84" y="204"/>
                  </a:lnTo>
                  <a:lnTo>
                    <a:pt x="102" y="252"/>
                  </a:lnTo>
                  <a:lnTo>
                    <a:pt x="132" y="246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80" y="234"/>
                  </a:lnTo>
                  <a:lnTo>
                    <a:pt x="186" y="307"/>
                  </a:lnTo>
                  <a:lnTo>
                    <a:pt x="228" y="301"/>
                  </a:lnTo>
                  <a:lnTo>
                    <a:pt x="228" y="295"/>
                  </a:lnTo>
                  <a:lnTo>
                    <a:pt x="270" y="319"/>
                  </a:lnTo>
                  <a:lnTo>
                    <a:pt x="288" y="325"/>
                  </a:lnTo>
                  <a:lnTo>
                    <a:pt x="300" y="325"/>
                  </a:lnTo>
                  <a:lnTo>
                    <a:pt x="330" y="349"/>
                  </a:lnTo>
                  <a:lnTo>
                    <a:pt x="324" y="325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295"/>
                  </a:lnTo>
                  <a:lnTo>
                    <a:pt x="312" y="270"/>
                  </a:lnTo>
                  <a:lnTo>
                    <a:pt x="306" y="270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42" y="252"/>
                  </a:lnTo>
                  <a:lnTo>
                    <a:pt x="336" y="234"/>
                  </a:lnTo>
                  <a:lnTo>
                    <a:pt x="324" y="228"/>
                  </a:lnTo>
                  <a:lnTo>
                    <a:pt x="318" y="210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18" y="186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12" y="144"/>
                  </a:lnTo>
                  <a:lnTo>
                    <a:pt x="312" y="132"/>
                  </a:lnTo>
                  <a:lnTo>
                    <a:pt x="318" y="126"/>
                  </a:lnTo>
                  <a:lnTo>
                    <a:pt x="318" y="132"/>
                  </a:lnTo>
                  <a:lnTo>
                    <a:pt x="324" y="108"/>
                  </a:lnTo>
                  <a:lnTo>
                    <a:pt x="318" y="108"/>
                  </a:lnTo>
                  <a:lnTo>
                    <a:pt x="324" y="102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36" y="78"/>
                  </a:lnTo>
                  <a:lnTo>
                    <a:pt x="342" y="72"/>
                  </a:lnTo>
                  <a:lnTo>
                    <a:pt x="354" y="54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30" y="12"/>
                  </a:lnTo>
                  <a:lnTo>
                    <a:pt x="306" y="1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16" y="12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32" y="0"/>
                  </a:lnTo>
                  <a:lnTo>
                    <a:pt x="126" y="30"/>
                  </a:lnTo>
                  <a:lnTo>
                    <a:pt x="108" y="108"/>
                  </a:lnTo>
                  <a:lnTo>
                    <a:pt x="90" y="120"/>
                  </a:lnTo>
                  <a:lnTo>
                    <a:pt x="78" y="16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42" y="180"/>
                  </a:lnTo>
                  <a:lnTo>
                    <a:pt x="24" y="186"/>
                  </a:lnTo>
                  <a:lnTo>
                    <a:pt x="18" y="174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4972050" y="4061339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4619625" y="40137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4733925" y="4032764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4933950" y="4156589"/>
              <a:ext cx="1588" cy="19050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4933950" y="413753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4924425" y="42327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23"/>
            <p:cNvSpPr/>
            <p:nvPr/>
          </p:nvSpPr>
          <p:spPr>
            <a:xfrm>
              <a:off x="4419600" y="428993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23"/>
            <p:cNvSpPr/>
            <p:nvPr/>
          </p:nvSpPr>
          <p:spPr>
            <a:xfrm>
              <a:off x="4524375" y="4204214"/>
              <a:ext cx="38100" cy="85725"/>
            </a:xfrm>
            <a:custGeom>
              <a:rect b="b" l="l" r="r" t="t"/>
              <a:pathLst>
                <a:path extrusionOk="0" h="54" w="24">
                  <a:moveTo>
                    <a:pt x="0" y="54"/>
                  </a:moveTo>
                  <a:lnTo>
                    <a:pt x="12" y="42"/>
                  </a:lnTo>
                  <a:lnTo>
                    <a:pt x="24" y="0"/>
                  </a:lnTo>
                  <a:lnTo>
                    <a:pt x="12" y="4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4591050" y="4061339"/>
              <a:ext cx="28575" cy="123825"/>
            </a:xfrm>
            <a:custGeom>
              <a:rect b="b" l="l" r="r" t="t"/>
              <a:pathLst>
                <a:path extrusionOk="0" h="78" w="18">
                  <a:moveTo>
                    <a:pt x="0" y="7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4619625" y="4061339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4972050" y="4948752"/>
              <a:ext cx="38100" cy="47625"/>
            </a:xfrm>
            <a:custGeom>
              <a:rect b="b" l="l" r="r" t="t"/>
              <a:pathLst>
                <a:path extrusionOk="0" h="30" w="24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4410075" y="4337564"/>
              <a:ext cx="371475" cy="363538"/>
            </a:xfrm>
            <a:custGeom>
              <a:rect b="b" l="l" r="r" t="t"/>
              <a:pathLst>
                <a:path extrusionOk="0" h="229" w="234">
                  <a:moveTo>
                    <a:pt x="6" y="211"/>
                  </a:moveTo>
                  <a:lnTo>
                    <a:pt x="24" y="211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30" y="211"/>
                  </a:lnTo>
                  <a:lnTo>
                    <a:pt x="42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32" y="229"/>
                  </a:lnTo>
                  <a:lnTo>
                    <a:pt x="186" y="229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198" y="211"/>
                  </a:lnTo>
                  <a:lnTo>
                    <a:pt x="192" y="205"/>
                  </a:lnTo>
                  <a:lnTo>
                    <a:pt x="192" y="169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210" y="133"/>
                  </a:lnTo>
                  <a:lnTo>
                    <a:pt x="228" y="133"/>
                  </a:lnTo>
                  <a:lnTo>
                    <a:pt x="228" y="115"/>
                  </a:lnTo>
                  <a:lnTo>
                    <a:pt x="234" y="97"/>
                  </a:lnTo>
                  <a:lnTo>
                    <a:pt x="192" y="103"/>
                  </a:lnTo>
                  <a:lnTo>
                    <a:pt x="186" y="30"/>
                  </a:lnTo>
                  <a:lnTo>
                    <a:pt x="144" y="24"/>
                  </a:lnTo>
                  <a:lnTo>
                    <a:pt x="138" y="42"/>
                  </a:lnTo>
                  <a:lnTo>
                    <a:pt x="108" y="48"/>
                  </a:lnTo>
                  <a:lnTo>
                    <a:pt x="90" y="0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4" y="24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79"/>
                  </a:lnTo>
                  <a:lnTo>
                    <a:pt x="36" y="85"/>
                  </a:lnTo>
                  <a:lnTo>
                    <a:pt x="36" y="91"/>
                  </a:lnTo>
                  <a:lnTo>
                    <a:pt x="42" y="97"/>
                  </a:lnTo>
                  <a:lnTo>
                    <a:pt x="36" y="97"/>
                  </a:lnTo>
                  <a:lnTo>
                    <a:pt x="36" y="115"/>
                  </a:lnTo>
                  <a:lnTo>
                    <a:pt x="30" y="127"/>
                  </a:lnTo>
                  <a:lnTo>
                    <a:pt x="24" y="133"/>
                  </a:lnTo>
                  <a:lnTo>
                    <a:pt x="24" y="139"/>
                  </a:lnTo>
                  <a:lnTo>
                    <a:pt x="18" y="145"/>
                  </a:lnTo>
                  <a:lnTo>
                    <a:pt x="6" y="187"/>
                  </a:lnTo>
                  <a:lnTo>
                    <a:pt x="0" y="193"/>
                  </a:lnTo>
                  <a:lnTo>
                    <a:pt x="0" y="217"/>
                  </a:lnTo>
                  <a:lnTo>
                    <a:pt x="6" y="211"/>
                  </a:lnTo>
                  <a:lnTo>
                    <a:pt x="6" y="211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4581525" y="4375664"/>
              <a:ext cx="57150" cy="38100"/>
            </a:xfrm>
            <a:custGeom>
              <a:rect b="b" l="l" r="r" t="t"/>
              <a:pathLst>
                <a:path extrusionOk="0" h="24" w="36">
                  <a:moveTo>
                    <a:pt x="30" y="18"/>
                  </a:moveTo>
                  <a:lnTo>
                    <a:pt x="0" y="24"/>
                  </a:lnTo>
                  <a:lnTo>
                    <a:pt x="30" y="1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4429125" y="4337564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12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4714875" y="4413764"/>
              <a:ext cx="333375" cy="296863"/>
            </a:xfrm>
            <a:custGeom>
              <a:rect b="b" l="l" r="r" t="t"/>
              <a:pathLst>
                <a:path extrusionOk="0" h="187" w="210">
                  <a:moveTo>
                    <a:pt x="162" y="6"/>
                  </a:moveTo>
                  <a:lnTo>
                    <a:pt x="156" y="6"/>
                  </a:lnTo>
                  <a:lnTo>
                    <a:pt x="156" y="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0" y="43"/>
                  </a:lnTo>
                  <a:lnTo>
                    <a:pt x="120" y="67"/>
                  </a:lnTo>
                  <a:lnTo>
                    <a:pt x="138" y="73"/>
                  </a:lnTo>
                  <a:lnTo>
                    <a:pt x="144" y="97"/>
                  </a:lnTo>
                  <a:lnTo>
                    <a:pt x="114" y="73"/>
                  </a:lnTo>
                  <a:lnTo>
                    <a:pt x="102" y="73"/>
                  </a:lnTo>
                  <a:lnTo>
                    <a:pt x="84" y="67"/>
                  </a:lnTo>
                  <a:lnTo>
                    <a:pt x="42" y="43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36" y="6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0" y="121"/>
                  </a:lnTo>
                  <a:lnTo>
                    <a:pt x="0" y="157"/>
                  </a:lnTo>
                  <a:lnTo>
                    <a:pt x="6" y="163"/>
                  </a:lnTo>
                  <a:lnTo>
                    <a:pt x="18" y="175"/>
                  </a:lnTo>
                  <a:lnTo>
                    <a:pt x="36" y="169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60" y="181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102" y="157"/>
                  </a:lnTo>
                  <a:lnTo>
                    <a:pt x="108" y="163"/>
                  </a:lnTo>
                  <a:lnTo>
                    <a:pt x="114" y="157"/>
                  </a:lnTo>
                  <a:lnTo>
                    <a:pt x="120" y="157"/>
                  </a:lnTo>
                  <a:lnTo>
                    <a:pt x="120" y="145"/>
                  </a:lnTo>
                  <a:lnTo>
                    <a:pt x="150" y="139"/>
                  </a:lnTo>
                  <a:lnTo>
                    <a:pt x="144" y="127"/>
                  </a:lnTo>
                  <a:lnTo>
                    <a:pt x="198" y="109"/>
                  </a:lnTo>
                  <a:lnTo>
                    <a:pt x="192" y="97"/>
                  </a:lnTo>
                  <a:lnTo>
                    <a:pt x="204" y="73"/>
                  </a:lnTo>
                  <a:lnTo>
                    <a:pt x="210" y="43"/>
                  </a:lnTo>
                  <a:lnTo>
                    <a:pt x="204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62" y="0"/>
                  </a:lnTo>
                  <a:lnTo>
                    <a:pt x="168" y="6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4972050" y="4413764"/>
              <a:ext cx="57150" cy="39688"/>
            </a:xfrm>
            <a:custGeom>
              <a:rect b="b" l="l" r="r" t="t"/>
              <a:pathLst>
                <a:path extrusionOk="0" h="25" w="36">
                  <a:moveTo>
                    <a:pt x="36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2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23"/>
            <p:cNvSpPr/>
            <p:nvPr/>
          </p:nvSpPr>
          <p:spPr>
            <a:xfrm>
              <a:off x="5038725" y="4453452"/>
              <a:ext cx="9525" cy="76200"/>
            </a:xfrm>
            <a:custGeom>
              <a:rect b="b" l="l" r="r" t="t"/>
              <a:pathLst>
                <a:path extrusionOk="0" h="48" w="6">
                  <a:moveTo>
                    <a:pt x="0" y="0"/>
                  </a:moveTo>
                  <a:lnTo>
                    <a:pt x="6" y="18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23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4905375" y="4482027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4781550" y="4482027"/>
              <a:ext cx="95250" cy="47625"/>
            </a:xfrm>
            <a:custGeom>
              <a:rect b="b" l="l" r="r" t="t"/>
              <a:pathLst>
                <a:path extrusionOk="0" h="30" w="60">
                  <a:moveTo>
                    <a:pt x="60" y="30"/>
                  </a:moveTo>
                  <a:lnTo>
                    <a:pt x="42" y="24"/>
                  </a:lnTo>
                  <a:lnTo>
                    <a:pt x="0" y="0"/>
                  </a:lnTo>
                  <a:lnTo>
                    <a:pt x="42" y="2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4772025" y="449155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0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4714875" y="4548702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4724400" y="4672527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12" y="12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4743450" y="4548702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4943475" y="4482027"/>
              <a:ext cx="314325" cy="495300"/>
            </a:xfrm>
            <a:custGeom>
              <a:rect b="b" l="l" r="r" t="t"/>
              <a:pathLst>
                <a:path extrusionOk="0" h="312" w="198">
                  <a:moveTo>
                    <a:pt x="90" y="18"/>
                  </a:moveTo>
                  <a:lnTo>
                    <a:pt x="84" y="36"/>
                  </a:lnTo>
                  <a:lnTo>
                    <a:pt x="90" y="54"/>
                  </a:lnTo>
                  <a:lnTo>
                    <a:pt x="108" y="7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0" y="114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84" y="84"/>
                  </a:lnTo>
                  <a:lnTo>
                    <a:pt x="84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0" y="8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12" y="102"/>
                  </a:lnTo>
                  <a:lnTo>
                    <a:pt x="54" y="114"/>
                  </a:lnTo>
                  <a:lnTo>
                    <a:pt x="54" y="162"/>
                  </a:lnTo>
                  <a:lnTo>
                    <a:pt x="54" y="180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52"/>
                  </a:lnTo>
                  <a:lnTo>
                    <a:pt x="36" y="258"/>
                  </a:lnTo>
                  <a:lnTo>
                    <a:pt x="36" y="264"/>
                  </a:lnTo>
                  <a:lnTo>
                    <a:pt x="36" y="294"/>
                  </a:lnTo>
                  <a:lnTo>
                    <a:pt x="42" y="312"/>
                  </a:lnTo>
                  <a:lnTo>
                    <a:pt x="54" y="312"/>
                  </a:lnTo>
                  <a:lnTo>
                    <a:pt x="54" y="300"/>
                  </a:lnTo>
                  <a:lnTo>
                    <a:pt x="48" y="306"/>
                  </a:lnTo>
                  <a:lnTo>
                    <a:pt x="48" y="300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66" y="282"/>
                  </a:lnTo>
                  <a:lnTo>
                    <a:pt x="84" y="276"/>
                  </a:lnTo>
                  <a:lnTo>
                    <a:pt x="96" y="264"/>
                  </a:lnTo>
                  <a:lnTo>
                    <a:pt x="102" y="258"/>
                  </a:lnTo>
                  <a:lnTo>
                    <a:pt x="96" y="258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84" y="180"/>
                  </a:lnTo>
                  <a:lnTo>
                    <a:pt x="96" y="174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32" y="138"/>
                  </a:lnTo>
                  <a:lnTo>
                    <a:pt x="150" y="126"/>
                  </a:lnTo>
                  <a:lnTo>
                    <a:pt x="162" y="126"/>
                  </a:lnTo>
                  <a:lnTo>
                    <a:pt x="168" y="120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8" y="78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92" y="6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92" y="18"/>
                  </a:lnTo>
                  <a:lnTo>
                    <a:pt x="198" y="1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2" y="18"/>
                  </a:lnTo>
                  <a:lnTo>
                    <a:pt x="90" y="18"/>
                  </a:lnTo>
                  <a:close/>
                  <a:moveTo>
                    <a:pt x="24" y="102"/>
                  </a:moveTo>
                  <a:lnTo>
                    <a:pt x="12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42" y="9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3"/>
            <p:cNvSpPr/>
            <p:nvPr/>
          </p:nvSpPr>
          <p:spPr>
            <a:xfrm>
              <a:off x="5086350" y="466300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3"/>
            <p:cNvSpPr/>
            <p:nvPr/>
          </p:nvSpPr>
          <p:spPr>
            <a:xfrm>
              <a:off x="5114925" y="4605852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3"/>
            <p:cNvSpPr/>
            <p:nvPr/>
          </p:nvSpPr>
          <p:spPr>
            <a:xfrm>
              <a:off x="5067300" y="4615377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3"/>
            <p:cNvSpPr/>
            <p:nvPr/>
          </p:nvSpPr>
          <p:spPr>
            <a:xfrm>
              <a:off x="5048250" y="4596327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4943475" y="4586802"/>
              <a:ext cx="85725" cy="28575"/>
            </a:xfrm>
            <a:custGeom>
              <a:rect b="b" l="l" r="r" t="t"/>
              <a:pathLst>
                <a:path extrusionOk="0" h="18" w="54">
                  <a:moveTo>
                    <a:pt x="54" y="0"/>
                  </a:moveTo>
                  <a:lnTo>
                    <a:pt x="54" y="0"/>
                  </a:lnTo>
                  <a:lnTo>
                    <a:pt x="0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4810125" y="4634427"/>
              <a:ext cx="219075" cy="219075"/>
            </a:xfrm>
            <a:custGeom>
              <a:rect b="b" l="l" r="r" t="t"/>
              <a:pathLst>
                <a:path extrusionOk="0" h="138" w="138">
                  <a:moveTo>
                    <a:pt x="138" y="18"/>
                  </a:moveTo>
                  <a:lnTo>
                    <a:pt x="96" y="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42" y="96"/>
                  </a:lnTo>
                  <a:lnTo>
                    <a:pt x="48" y="120"/>
                  </a:lnTo>
                  <a:lnTo>
                    <a:pt x="72" y="126"/>
                  </a:lnTo>
                  <a:lnTo>
                    <a:pt x="78" y="126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38" y="84"/>
                  </a:lnTo>
                  <a:lnTo>
                    <a:pt x="132" y="66"/>
                  </a:lnTo>
                  <a:lnTo>
                    <a:pt x="138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4905375" y="4634427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30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4953000" y="4634427"/>
              <a:ext cx="76200" cy="133350"/>
            </a:xfrm>
            <a:custGeom>
              <a:rect b="b" l="l" r="r" t="t"/>
              <a:pathLst>
                <a:path extrusionOk="0" h="84" w="48">
                  <a:moveTo>
                    <a:pt x="0" y="0"/>
                  </a:moveTo>
                  <a:lnTo>
                    <a:pt x="6" y="6"/>
                  </a:lnTo>
                  <a:lnTo>
                    <a:pt x="48" y="18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66"/>
                  </a:lnTo>
                  <a:lnTo>
                    <a:pt x="48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4648200" y="4691577"/>
              <a:ext cx="276225" cy="295275"/>
            </a:xfrm>
            <a:custGeom>
              <a:rect b="b" l="l" r="r" t="t"/>
              <a:pathLst>
                <a:path extrusionOk="0" h="186" w="174">
                  <a:moveTo>
                    <a:pt x="150" y="84"/>
                  </a:moveTo>
                  <a:lnTo>
                    <a:pt x="144" y="60"/>
                  </a:lnTo>
                  <a:lnTo>
                    <a:pt x="114" y="30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0" y="6"/>
                  </a:lnTo>
                  <a:lnTo>
                    <a:pt x="18" y="18"/>
                  </a:lnTo>
                  <a:lnTo>
                    <a:pt x="18" y="84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2" y="180"/>
                  </a:lnTo>
                  <a:lnTo>
                    <a:pt x="24" y="186"/>
                  </a:lnTo>
                  <a:lnTo>
                    <a:pt x="48" y="18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90" y="162"/>
                  </a:lnTo>
                  <a:lnTo>
                    <a:pt x="108" y="156"/>
                  </a:lnTo>
                  <a:lnTo>
                    <a:pt x="114" y="138"/>
                  </a:lnTo>
                  <a:lnTo>
                    <a:pt x="156" y="96"/>
                  </a:lnTo>
                  <a:lnTo>
                    <a:pt x="162" y="96"/>
                  </a:lnTo>
                  <a:lnTo>
                    <a:pt x="174" y="90"/>
                  </a:lnTo>
                  <a:lnTo>
                    <a:pt x="150" y="84"/>
                  </a:lnTo>
                  <a:close/>
                  <a:moveTo>
                    <a:pt x="114" y="72"/>
                  </a:moveTo>
                  <a:lnTo>
                    <a:pt x="108" y="66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66"/>
                  </a:lnTo>
                  <a:lnTo>
                    <a:pt x="114" y="54"/>
                  </a:lnTo>
                  <a:lnTo>
                    <a:pt x="114" y="60"/>
                  </a:lnTo>
                  <a:lnTo>
                    <a:pt x="120" y="66"/>
                  </a:lnTo>
                  <a:lnTo>
                    <a:pt x="114" y="7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4810125" y="4701102"/>
              <a:ext cx="1588" cy="9525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4410075" y="4663002"/>
              <a:ext cx="390525" cy="400050"/>
            </a:xfrm>
            <a:custGeom>
              <a:rect b="b" l="l" r="r" t="t"/>
              <a:pathLst>
                <a:path extrusionOk="0" h="252" w="246">
                  <a:moveTo>
                    <a:pt x="96" y="234"/>
                  </a:moveTo>
                  <a:lnTo>
                    <a:pt x="114" y="252"/>
                  </a:lnTo>
                  <a:lnTo>
                    <a:pt x="132" y="252"/>
                  </a:lnTo>
                  <a:lnTo>
                    <a:pt x="150" y="23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50" y="108"/>
                  </a:lnTo>
                  <a:lnTo>
                    <a:pt x="168" y="102"/>
                  </a:lnTo>
                  <a:lnTo>
                    <a:pt x="168" y="36"/>
                  </a:lnTo>
                  <a:lnTo>
                    <a:pt x="210" y="24"/>
                  </a:lnTo>
                  <a:lnTo>
                    <a:pt x="216" y="42"/>
                  </a:lnTo>
                  <a:lnTo>
                    <a:pt x="246" y="18"/>
                  </a:lnTo>
                  <a:lnTo>
                    <a:pt x="228" y="12"/>
                  </a:lnTo>
                  <a:lnTo>
                    <a:pt x="186" y="24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50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2" y="228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96" y="234"/>
                  </a:lnTo>
                  <a:close/>
                  <a:moveTo>
                    <a:pt x="84" y="42"/>
                  </a:moveTo>
                  <a:lnTo>
                    <a:pt x="78" y="48"/>
                  </a:lnTo>
                  <a:lnTo>
                    <a:pt x="78" y="48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02" y="42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4448175" y="4663002"/>
              <a:ext cx="1588" cy="9525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4457700" y="4672527"/>
              <a:ext cx="142875" cy="9525"/>
            </a:xfrm>
            <a:custGeom>
              <a:rect b="b" l="l" r="r" t="t"/>
              <a:pathLst>
                <a:path extrusionOk="0" h="6" w="90">
                  <a:moveTo>
                    <a:pt x="0" y="0"/>
                  </a:moveTo>
                  <a:lnTo>
                    <a:pt x="12" y="6"/>
                  </a:lnTo>
                  <a:lnTo>
                    <a:pt x="9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4648200" y="4834452"/>
              <a:ext cx="0" cy="76200"/>
            </a:xfrm>
            <a:custGeom>
              <a:rect b="b" l="l" r="r" t="t"/>
              <a:pathLst>
                <a:path extrusionOk="0" h="48" w="120000">
                  <a:moveTo>
                    <a:pt x="0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4743450" y="470110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4991100" y="4853502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4543425" y="4834452"/>
              <a:ext cx="485775" cy="419100"/>
            </a:xfrm>
            <a:custGeom>
              <a:rect b="b" l="l" r="r" t="t"/>
              <a:pathLst>
                <a:path extrusionOk="0" h="264" w="306">
                  <a:moveTo>
                    <a:pt x="288" y="96"/>
                  </a:moveTo>
                  <a:lnTo>
                    <a:pt x="282" y="10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70" y="96"/>
                  </a:lnTo>
                  <a:lnTo>
                    <a:pt x="270" y="78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88" y="72"/>
                  </a:lnTo>
                  <a:lnTo>
                    <a:pt x="288" y="78"/>
                  </a:lnTo>
                  <a:lnTo>
                    <a:pt x="288" y="72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2" y="30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180" y="48"/>
                  </a:lnTo>
                  <a:lnTo>
                    <a:pt x="174" y="66"/>
                  </a:lnTo>
                  <a:lnTo>
                    <a:pt x="156" y="72"/>
                  </a:lnTo>
                  <a:lnTo>
                    <a:pt x="132" y="60"/>
                  </a:lnTo>
                  <a:lnTo>
                    <a:pt x="114" y="90"/>
                  </a:lnTo>
                  <a:lnTo>
                    <a:pt x="90" y="96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66" y="48"/>
                  </a:lnTo>
                  <a:lnTo>
                    <a:pt x="66" y="126"/>
                  </a:lnTo>
                  <a:lnTo>
                    <a:pt x="48" y="144"/>
                  </a:lnTo>
                  <a:lnTo>
                    <a:pt x="30" y="144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24" y="186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42" y="258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64"/>
                  </a:lnTo>
                  <a:lnTo>
                    <a:pt x="72" y="264"/>
                  </a:lnTo>
                  <a:lnTo>
                    <a:pt x="78" y="258"/>
                  </a:lnTo>
                  <a:lnTo>
                    <a:pt x="8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102" y="258"/>
                  </a:lnTo>
                  <a:lnTo>
                    <a:pt x="108" y="252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56" y="252"/>
                  </a:lnTo>
                  <a:lnTo>
                    <a:pt x="162" y="252"/>
                  </a:lnTo>
                  <a:lnTo>
                    <a:pt x="174" y="252"/>
                  </a:lnTo>
                  <a:lnTo>
                    <a:pt x="174" y="246"/>
                  </a:lnTo>
                  <a:lnTo>
                    <a:pt x="192" y="246"/>
                  </a:lnTo>
                  <a:lnTo>
                    <a:pt x="228" y="210"/>
                  </a:lnTo>
                  <a:lnTo>
                    <a:pt x="240" y="198"/>
                  </a:lnTo>
                  <a:lnTo>
                    <a:pt x="252" y="186"/>
                  </a:lnTo>
                  <a:lnTo>
                    <a:pt x="270" y="162"/>
                  </a:lnTo>
                  <a:lnTo>
                    <a:pt x="276" y="144"/>
                  </a:lnTo>
                  <a:lnTo>
                    <a:pt x="294" y="132"/>
                  </a:lnTo>
                  <a:lnTo>
                    <a:pt x="306" y="96"/>
                  </a:lnTo>
                  <a:lnTo>
                    <a:pt x="306" y="90"/>
                  </a:lnTo>
                  <a:lnTo>
                    <a:pt x="294" y="90"/>
                  </a:lnTo>
                  <a:lnTo>
                    <a:pt x="288" y="96"/>
                  </a:lnTo>
                  <a:close/>
                  <a:moveTo>
                    <a:pt x="216" y="174"/>
                  </a:moveTo>
                  <a:lnTo>
                    <a:pt x="198" y="156"/>
                  </a:lnTo>
                  <a:lnTo>
                    <a:pt x="204" y="144"/>
                  </a:lnTo>
                  <a:lnTo>
                    <a:pt x="216" y="132"/>
                  </a:lnTo>
                  <a:lnTo>
                    <a:pt x="234" y="132"/>
                  </a:lnTo>
                  <a:lnTo>
                    <a:pt x="240" y="150"/>
                  </a:lnTo>
                  <a:lnTo>
                    <a:pt x="216" y="17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4991100" y="4986852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5000625" y="4948752"/>
              <a:ext cx="1588" cy="9525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4981575" y="4948752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4991100" y="4853502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0"/>
                  </a:moveTo>
                  <a:lnTo>
                    <a:pt x="0" y="18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23"/>
            <p:cNvSpPr/>
            <p:nvPr/>
          </p:nvSpPr>
          <p:spPr>
            <a:xfrm>
              <a:off x="4924425" y="4834452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23"/>
            <p:cNvSpPr/>
            <p:nvPr/>
          </p:nvSpPr>
          <p:spPr>
            <a:xfrm>
              <a:off x="4953000" y="4843977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23"/>
            <p:cNvSpPr/>
            <p:nvPr/>
          </p:nvSpPr>
          <p:spPr>
            <a:xfrm>
              <a:off x="4981575" y="4843977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23"/>
            <p:cNvSpPr/>
            <p:nvPr/>
          </p:nvSpPr>
          <p:spPr>
            <a:xfrm>
              <a:off x="4752975" y="4929702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0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23"/>
            <p:cNvSpPr/>
            <p:nvPr/>
          </p:nvSpPr>
          <p:spPr>
            <a:xfrm>
              <a:off x="4905375" y="483445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23"/>
            <p:cNvSpPr/>
            <p:nvPr/>
          </p:nvSpPr>
          <p:spPr>
            <a:xfrm>
              <a:off x="4648200" y="4910652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0" y="0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23"/>
            <p:cNvSpPr/>
            <p:nvPr/>
          </p:nvSpPr>
          <p:spPr>
            <a:xfrm>
              <a:off x="4543425" y="50344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23"/>
            <p:cNvSpPr/>
            <p:nvPr/>
          </p:nvSpPr>
          <p:spPr>
            <a:xfrm>
              <a:off x="4857750" y="5044002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18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18" y="42"/>
                  </a:lnTo>
                  <a:lnTo>
                    <a:pt x="42" y="18"/>
                  </a:lnTo>
                  <a:lnTo>
                    <a:pt x="3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23"/>
            <p:cNvSpPr/>
            <p:nvPr/>
          </p:nvSpPr>
          <p:spPr>
            <a:xfrm>
              <a:off x="5324475" y="4529652"/>
              <a:ext cx="200025" cy="419100"/>
            </a:xfrm>
            <a:custGeom>
              <a:rect b="b" l="l" r="r" t="t"/>
              <a:pathLst>
                <a:path extrusionOk="0" h="264" w="126">
                  <a:moveTo>
                    <a:pt x="108" y="0"/>
                  </a:moveTo>
                  <a:lnTo>
                    <a:pt x="72" y="54"/>
                  </a:lnTo>
                  <a:lnTo>
                    <a:pt x="24" y="78"/>
                  </a:lnTo>
                  <a:lnTo>
                    <a:pt x="12" y="102"/>
                  </a:lnTo>
                  <a:lnTo>
                    <a:pt x="30" y="150"/>
                  </a:lnTo>
                  <a:lnTo>
                    <a:pt x="0" y="186"/>
                  </a:lnTo>
                  <a:lnTo>
                    <a:pt x="6" y="234"/>
                  </a:lnTo>
                  <a:lnTo>
                    <a:pt x="36" y="264"/>
                  </a:lnTo>
                  <a:lnTo>
                    <a:pt x="72" y="24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23"/>
            <p:cNvSpPr/>
            <p:nvPr/>
          </p:nvSpPr>
          <p:spPr>
            <a:xfrm>
              <a:off x="8924925" y="5729802"/>
              <a:ext cx="28575" cy="28575"/>
            </a:xfrm>
            <a:custGeom>
              <a:rect b="b" l="l" r="r" t="t"/>
              <a:pathLst>
                <a:path extrusionOk="0" h="18" w="18">
                  <a:moveTo>
                    <a:pt x="0" y="18"/>
                  </a:moveTo>
                  <a:lnTo>
                    <a:pt x="18" y="12"/>
                  </a:lnTo>
                  <a:lnTo>
                    <a:pt x="1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8915400" y="5472627"/>
              <a:ext cx="219075" cy="257175"/>
            </a:xfrm>
            <a:custGeom>
              <a:rect b="b" l="l" r="r" t="t"/>
              <a:pathLst>
                <a:path extrusionOk="0" h="162" w="138">
                  <a:moveTo>
                    <a:pt x="84" y="54"/>
                  </a:moveTo>
                  <a:lnTo>
                    <a:pt x="24" y="90"/>
                  </a:lnTo>
                  <a:lnTo>
                    <a:pt x="0" y="144"/>
                  </a:lnTo>
                  <a:lnTo>
                    <a:pt x="36" y="162"/>
                  </a:lnTo>
                  <a:lnTo>
                    <a:pt x="78" y="144"/>
                  </a:lnTo>
                  <a:lnTo>
                    <a:pt x="90" y="84"/>
                  </a:lnTo>
                  <a:lnTo>
                    <a:pt x="132" y="48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08" y="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1771650" y="3804164"/>
              <a:ext cx="342900" cy="485775"/>
            </a:xfrm>
            <a:custGeom>
              <a:rect b="b" l="l" r="r" t="t"/>
              <a:pathLst>
                <a:path extrusionOk="0" h="306" w="216">
                  <a:moveTo>
                    <a:pt x="24" y="96"/>
                  </a:moveTo>
                  <a:lnTo>
                    <a:pt x="30" y="108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24" y="168"/>
                  </a:lnTo>
                  <a:lnTo>
                    <a:pt x="24" y="180"/>
                  </a:lnTo>
                  <a:lnTo>
                    <a:pt x="12" y="186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30" y="216"/>
                  </a:lnTo>
                  <a:lnTo>
                    <a:pt x="30" y="222"/>
                  </a:lnTo>
                  <a:lnTo>
                    <a:pt x="54" y="228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84" y="24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20" y="276"/>
                  </a:lnTo>
                  <a:lnTo>
                    <a:pt x="144" y="270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2" y="306"/>
                  </a:lnTo>
                  <a:lnTo>
                    <a:pt x="168" y="306"/>
                  </a:lnTo>
                  <a:lnTo>
                    <a:pt x="174" y="246"/>
                  </a:lnTo>
                  <a:lnTo>
                    <a:pt x="162" y="222"/>
                  </a:lnTo>
                  <a:lnTo>
                    <a:pt x="180" y="210"/>
                  </a:lnTo>
                  <a:lnTo>
                    <a:pt x="168" y="198"/>
                  </a:lnTo>
                  <a:lnTo>
                    <a:pt x="186" y="198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04" y="174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10" y="108"/>
                  </a:lnTo>
                  <a:lnTo>
                    <a:pt x="174" y="114"/>
                  </a:lnTo>
                  <a:lnTo>
                    <a:pt x="156" y="96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08" y="54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6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02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0" y="30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1819275" y="3918464"/>
              <a:ext cx="1588" cy="19050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1943100" y="3804164"/>
              <a:ext cx="390525" cy="352425"/>
            </a:xfrm>
            <a:custGeom>
              <a:rect b="b" l="l" r="r" t="t"/>
              <a:pathLst>
                <a:path extrusionOk="0" h="222" w="246">
                  <a:moveTo>
                    <a:pt x="0" y="54"/>
                  </a:moveTo>
                  <a:lnTo>
                    <a:pt x="18" y="102"/>
                  </a:lnTo>
                  <a:lnTo>
                    <a:pt x="48" y="96"/>
                  </a:lnTo>
                  <a:lnTo>
                    <a:pt x="66" y="114"/>
                  </a:lnTo>
                  <a:lnTo>
                    <a:pt x="102" y="108"/>
                  </a:lnTo>
                  <a:lnTo>
                    <a:pt x="96" y="144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108" y="192"/>
                  </a:lnTo>
                  <a:lnTo>
                    <a:pt x="132" y="222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56" y="150"/>
                  </a:lnTo>
                  <a:lnTo>
                    <a:pt x="186" y="162"/>
                  </a:lnTo>
                  <a:lnTo>
                    <a:pt x="198" y="156"/>
                  </a:lnTo>
                  <a:lnTo>
                    <a:pt x="240" y="132"/>
                  </a:lnTo>
                  <a:lnTo>
                    <a:pt x="228" y="132"/>
                  </a:lnTo>
                  <a:lnTo>
                    <a:pt x="216" y="120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22" y="72"/>
                  </a:lnTo>
                  <a:lnTo>
                    <a:pt x="228" y="66"/>
                  </a:lnTo>
                  <a:lnTo>
                    <a:pt x="222" y="54"/>
                  </a:lnTo>
                  <a:lnTo>
                    <a:pt x="186" y="36"/>
                  </a:lnTo>
                  <a:lnTo>
                    <a:pt x="204" y="30"/>
                  </a:lnTo>
                  <a:lnTo>
                    <a:pt x="162" y="30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90" y="36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60" y="0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36" y="48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1971675" y="3956564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0" y="6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2095500" y="4032764"/>
              <a:ext cx="19050" cy="38100"/>
            </a:xfrm>
            <a:custGeom>
              <a:rect b="b" l="l" r="r" t="t"/>
              <a:pathLst>
                <a:path extrusionOk="0" h="24" w="12">
                  <a:moveTo>
                    <a:pt x="0" y="0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2286000" y="3927989"/>
              <a:ext cx="142875" cy="200025"/>
            </a:xfrm>
            <a:custGeom>
              <a:rect b="b" l="l" r="r" t="t"/>
              <a:pathLst>
                <a:path extrusionOk="0" h="126" w="90">
                  <a:moveTo>
                    <a:pt x="0" y="42"/>
                  </a:moveTo>
                  <a:lnTo>
                    <a:pt x="1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120"/>
                  </a:lnTo>
                  <a:lnTo>
                    <a:pt x="54" y="126"/>
                  </a:lnTo>
                  <a:lnTo>
                    <a:pt x="90" y="114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2381250" y="3994664"/>
              <a:ext cx="123825" cy="114300"/>
            </a:xfrm>
            <a:custGeom>
              <a:rect b="b" l="l" r="r" t="t"/>
              <a:pathLst>
                <a:path extrusionOk="0" h="72" w="78">
                  <a:moveTo>
                    <a:pt x="0" y="24"/>
                  </a:moveTo>
                  <a:lnTo>
                    <a:pt x="0" y="30"/>
                  </a:lnTo>
                  <a:lnTo>
                    <a:pt x="30" y="7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2381250" y="4032764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2486025" y="4004189"/>
              <a:ext cx="85725" cy="104775"/>
            </a:xfrm>
            <a:custGeom>
              <a:rect b="b" l="l" r="r" t="t"/>
              <a:pathLst>
                <a:path extrusionOk="0" h="66" w="54">
                  <a:moveTo>
                    <a:pt x="0" y="1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24" y="6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30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2495550" y="40518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0"/>
                  </a:moveTo>
                  <a:lnTo>
                    <a:pt x="6" y="6"/>
                  </a:lnTo>
                  <a:lnTo>
                    <a:pt x="0" y="3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2486025" y="4042289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495550" y="40041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1714500" y="4128014"/>
              <a:ext cx="171450" cy="190500"/>
            </a:xfrm>
            <a:custGeom>
              <a:rect b="b" l="l" r="r" t="t"/>
              <a:pathLst>
                <a:path extrusionOk="0" h="120" w="108">
                  <a:moveTo>
                    <a:pt x="30" y="120"/>
                  </a:moveTo>
                  <a:lnTo>
                    <a:pt x="42" y="10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54" y="78"/>
                  </a:lnTo>
                  <a:lnTo>
                    <a:pt x="78" y="72"/>
                  </a:lnTo>
                  <a:lnTo>
                    <a:pt x="108" y="48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0" y="24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1400175" y="4156589"/>
              <a:ext cx="19050" cy="47625"/>
            </a:xfrm>
            <a:custGeom>
              <a:rect b="b" l="l" r="r" t="t"/>
              <a:pathLst>
                <a:path extrusionOk="0" h="30" w="12">
                  <a:moveTo>
                    <a:pt x="0" y="6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1857375" y="41661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1704975" y="4175639"/>
              <a:ext cx="361950" cy="544513"/>
            </a:xfrm>
            <a:custGeom>
              <a:rect b="b" l="l" r="r" t="t"/>
              <a:pathLst>
                <a:path extrusionOk="0" h="343" w="228">
                  <a:moveTo>
                    <a:pt x="216" y="331"/>
                  </a:moveTo>
                  <a:lnTo>
                    <a:pt x="210" y="319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04" y="289"/>
                  </a:lnTo>
                  <a:lnTo>
                    <a:pt x="204" y="283"/>
                  </a:lnTo>
                  <a:lnTo>
                    <a:pt x="210" y="277"/>
                  </a:lnTo>
                  <a:lnTo>
                    <a:pt x="216" y="283"/>
                  </a:lnTo>
                  <a:lnTo>
                    <a:pt x="228" y="229"/>
                  </a:lnTo>
                  <a:lnTo>
                    <a:pt x="228" y="223"/>
                  </a:lnTo>
                  <a:lnTo>
                    <a:pt x="210" y="199"/>
                  </a:lnTo>
                  <a:lnTo>
                    <a:pt x="198" y="199"/>
                  </a:lnTo>
                  <a:lnTo>
                    <a:pt x="198" y="162"/>
                  </a:lnTo>
                  <a:lnTo>
                    <a:pt x="174" y="181"/>
                  </a:lnTo>
                  <a:lnTo>
                    <a:pt x="138" y="138"/>
                  </a:lnTo>
                  <a:lnTo>
                    <a:pt x="162" y="90"/>
                  </a:lnTo>
                  <a:lnTo>
                    <a:pt x="204" y="72"/>
                  </a:lnTo>
                  <a:lnTo>
                    <a:pt x="198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204" y="48"/>
                  </a:lnTo>
                  <a:lnTo>
                    <a:pt x="186" y="3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26" y="6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84" y="42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36" y="9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30" y="120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66" y="211"/>
                  </a:lnTo>
                  <a:lnTo>
                    <a:pt x="90" y="253"/>
                  </a:lnTo>
                  <a:lnTo>
                    <a:pt x="84" y="259"/>
                  </a:lnTo>
                  <a:lnTo>
                    <a:pt x="168" y="313"/>
                  </a:lnTo>
                  <a:lnTo>
                    <a:pt x="192" y="343"/>
                  </a:lnTo>
                  <a:lnTo>
                    <a:pt x="210" y="331"/>
                  </a:lnTo>
                  <a:lnTo>
                    <a:pt x="216" y="331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1943100" y="42327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1866900" y="4175639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36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009775" y="42518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8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019300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1876425" y="418516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1762125" y="42899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6"/>
                  </a:moveTo>
                  <a:lnTo>
                    <a:pt x="0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1724025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609850" y="41565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581275" y="4166114"/>
              <a:ext cx="19050" cy="19050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1924050" y="4013714"/>
              <a:ext cx="1133475" cy="1201738"/>
            </a:xfrm>
            <a:custGeom>
              <a:rect b="b" l="l" r="r" t="t"/>
              <a:pathLst>
                <a:path extrusionOk="0" h="126" w="119">
                  <a:moveTo>
                    <a:pt x="63" y="10"/>
                  </a:move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lnTo>
                    <a:pt x="63" y="10"/>
                  </a:lnTo>
                  <a:close/>
                  <a:moveTo>
                    <a:pt x="69" y="114"/>
                  </a:moveTo>
                  <a:cubicBezTo>
                    <a:pt x="69" y="114"/>
                    <a:pt x="69" y="115"/>
                    <a:pt x="69" y="115"/>
                  </a:cubicBezTo>
                  <a:cubicBezTo>
                    <a:pt x="69" y="115"/>
                    <a:pt x="71" y="114"/>
                    <a:pt x="71" y="114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7" y="117"/>
                    <a:pt x="67" y="117"/>
                    <a:pt x="67" y="117"/>
                  </a:cubicBezTo>
                  <a:lnTo>
                    <a:pt x="69" y="11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2600325" y="4175639"/>
              <a:ext cx="66675" cy="47625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2066925" y="4108964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24" y="0"/>
                  </a:moveTo>
                  <a:lnTo>
                    <a:pt x="0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2028825" y="4156589"/>
              <a:ext cx="19050" cy="133350"/>
            </a:xfrm>
            <a:custGeom>
              <a:rect b="b" l="l" r="r" t="t"/>
              <a:pathLst>
                <a:path extrusionOk="0" h="84" w="12">
                  <a:moveTo>
                    <a:pt x="0" y="0"/>
                  </a:moveTo>
                  <a:lnTo>
                    <a:pt x="12" y="24"/>
                  </a:lnTo>
                  <a:lnTo>
                    <a:pt x="6" y="8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2105025" y="410896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2028825" y="4289939"/>
              <a:ext cx="9525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2114550" y="4099439"/>
              <a:ext cx="114300" cy="57150"/>
            </a:xfrm>
            <a:custGeom>
              <a:rect b="b" l="l" r="r" t="t"/>
              <a:pathLst>
                <a:path extrusionOk="0" h="36" w="72">
                  <a:moveTo>
                    <a:pt x="24" y="36"/>
                  </a:moveTo>
                  <a:lnTo>
                    <a:pt x="72" y="0"/>
                  </a:lnTo>
                  <a:lnTo>
                    <a:pt x="24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2238375" y="40518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2476500" y="40899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2495550" y="4051814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0"/>
                  </a:moveTo>
                  <a:lnTo>
                    <a:pt x="18" y="36"/>
                  </a:lnTo>
                  <a:lnTo>
                    <a:pt x="0" y="30"/>
                  </a:lnTo>
                  <a:lnTo>
                    <a:pt x="18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1981200" y="4432814"/>
              <a:ext cx="38100" cy="58738"/>
            </a:xfrm>
            <a:custGeom>
              <a:rect b="b" l="l" r="r" t="t"/>
              <a:pathLst>
                <a:path extrusionOk="0" h="37" w="24">
                  <a:moveTo>
                    <a:pt x="24" y="37"/>
                  </a:moveTo>
                  <a:lnTo>
                    <a:pt x="24" y="0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1962150" y="4289939"/>
              <a:ext cx="66675" cy="28575"/>
            </a:xfrm>
            <a:custGeom>
              <a:rect b="b" l="l" r="r" t="t"/>
              <a:pathLst>
                <a:path extrusionOk="0" h="18" w="42">
                  <a:moveTo>
                    <a:pt x="42" y="0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2028825" y="4289939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3"/>
            <p:cNvSpPr/>
            <p:nvPr/>
          </p:nvSpPr>
          <p:spPr>
            <a:xfrm>
              <a:off x="2038350" y="4453452"/>
              <a:ext cx="352425" cy="400050"/>
            </a:xfrm>
            <a:custGeom>
              <a:rect b="b" l="l" r="r" t="t"/>
              <a:pathLst>
                <a:path extrusionOk="0" h="252" w="222">
                  <a:moveTo>
                    <a:pt x="0" y="24"/>
                  </a:moveTo>
                  <a:lnTo>
                    <a:pt x="18" y="48"/>
                  </a:lnTo>
                  <a:lnTo>
                    <a:pt x="18" y="54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0" y="144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74"/>
                  </a:lnTo>
                  <a:lnTo>
                    <a:pt x="24" y="186"/>
                  </a:lnTo>
                  <a:lnTo>
                    <a:pt x="18" y="198"/>
                  </a:lnTo>
                  <a:lnTo>
                    <a:pt x="24" y="210"/>
                  </a:lnTo>
                  <a:lnTo>
                    <a:pt x="30" y="252"/>
                  </a:lnTo>
                  <a:lnTo>
                    <a:pt x="48" y="252"/>
                  </a:lnTo>
                  <a:lnTo>
                    <a:pt x="54" y="246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96" y="240"/>
                  </a:lnTo>
                  <a:lnTo>
                    <a:pt x="102" y="252"/>
                  </a:lnTo>
                  <a:lnTo>
                    <a:pt x="108" y="234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0" y="192"/>
                  </a:lnTo>
                  <a:lnTo>
                    <a:pt x="198" y="180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16" y="180"/>
                  </a:lnTo>
                  <a:lnTo>
                    <a:pt x="222" y="168"/>
                  </a:lnTo>
                  <a:lnTo>
                    <a:pt x="210" y="138"/>
                  </a:lnTo>
                  <a:lnTo>
                    <a:pt x="210" y="120"/>
                  </a:lnTo>
                  <a:lnTo>
                    <a:pt x="180" y="120"/>
                  </a:lnTo>
                  <a:lnTo>
                    <a:pt x="168" y="108"/>
                  </a:lnTo>
                  <a:lnTo>
                    <a:pt x="174" y="102"/>
                  </a:lnTo>
                  <a:lnTo>
                    <a:pt x="162" y="72"/>
                  </a:lnTo>
                  <a:lnTo>
                    <a:pt x="114" y="54"/>
                  </a:lnTo>
                  <a:lnTo>
                    <a:pt x="96" y="48"/>
                  </a:lnTo>
                  <a:lnTo>
                    <a:pt x="78" y="24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48" y="168"/>
                  </a:moveTo>
                  <a:lnTo>
                    <a:pt x="54" y="162"/>
                  </a:lnTo>
                  <a:lnTo>
                    <a:pt x="54" y="174"/>
                  </a:lnTo>
                  <a:lnTo>
                    <a:pt x="60" y="186"/>
                  </a:lnTo>
                  <a:lnTo>
                    <a:pt x="42" y="174"/>
                  </a:lnTo>
                  <a:lnTo>
                    <a:pt x="48" y="16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3"/>
            <p:cNvSpPr/>
            <p:nvPr/>
          </p:nvSpPr>
          <p:spPr>
            <a:xfrm>
              <a:off x="2038350" y="4491552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0" y="0"/>
                  </a:moveTo>
                  <a:lnTo>
                    <a:pt x="1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2247900" y="4739202"/>
              <a:ext cx="238125" cy="257175"/>
            </a:xfrm>
            <a:custGeom>
              <a:rect b="b" l="l" r="r" t="t"/>
              <a:pathLst>
                <a:path extrusionOk="0" h="162" w="150">
                  <a:moveTo>
                    <a:pt x="78" y="12"/>
                  </a:moveTo>
                  <a:lnTo>
                    <a:pt x="66" y="0"/>
                  </a:lnTo>
                  <a:lnTo>
                    <a:pt x="18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6" y="96"/>
                  </a:lnTo>
                  <a:lnTo>
                    <a:pt x="90" y="120"/>
                  </a:lnTo>
                  <a:lnTo>
                    <a:pt x="72" y="162"/>
                  </a:lnTo>
                  <a:lnTo>
                    <a:pt x="126" y="162"/>
                  </a:lnTo>
                  <a:lnTo>
                    <a:pt x="150" y="144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66"/>
                  </a:lnTo>
                  <a:lnTo>
                    <a:pt x="114" y="60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84" y="54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2476500" y="4891602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2447925" y="4843977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6" y="30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23"/>
            <p:cNvSpPr/>
            <p:nvPr/>
          </p:nvSpPr>
          <p:spPr>
            <a:xfrm>
              <a:off x="2381250" y="4777302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23"/>
            <p:cNvSpPr/>
            <p:nvPr/>
          </p:nvSpPr>
          <p:spPr>
            <a:xfrm>
              <a:off x="2381250" y="4805877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18" y="24"/>
                  </a:moveTo>
                  <a:lnTo>
                    <a:pt x="18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2371725" y="4758252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23"/>
            <p:cNvSpPr/>
            <p:nvPr/>
          </p:nvSpPr>
          <p:spPr>
            <a:xfrm>
              <a:off x="2362200" y="5091627"/>
              <a:ext cx="161925" cy="171450"/>
            </a:xfrm>
            <a:custGeom>
              <a:rect b="b" l="l" r="r" t="t"/>
              <a:pathLst>
                <a:path extrusionOk="0" h="108" w="102">
                  <a:moveTo>
                    <a:pt x="90" y="42"/>
                  </a:moveTo>
                  <a:lnTo>
                    <a:pt x="54" y="3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36" y="102"/>
                  </a:lnTo>
                  <a:lnTo>
                    <a:pt x="72" y="108"/>
                  </a:lnTo>
                  <a:lnTo>
                    <a:pt x="84" y="9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2" y="60"/>
                  </a:lnTo>
                  <a:lnTo>
                    <a:pt x="90" y="42"/>
                  </a:lnTo>
                  <a:close/>
                  <a:moveTo>
                    <a:pt x="48" y="60"/>
                  </a:moveTo>
                  <a:lnTo>
                    <a:pt x="30" y="60"/>
                  </a:lnTo>
                  <a:lnTo>
                    <a:pt x="30" y="48"/>
                  </a:lnTo>
                  <a:lnTo>
                    <a:pt x="54" y="48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23"/>
            <p:cNvSpPr/>
            <p:nvPr/>
          </p:nvSpPr>
          <p:spPr>
            <a:xfrm>
              <a:off x="2400300" y="50916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2066925" y="5996502"/>
              <a:ext cx="104775" cy="114300"/>
            </a:xfrm>
            <a:custGeom>
              <a:rect b="b" l="l" r="r" t="t"/>
              <a:pathLst>
                <a:path extrusionOk="0" h="72" w="66">
                  <a:moveTo>
                    <a:pt x="12" y="24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42" y="72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6" y="60"/>
                  </a:lnTo>
                  <a:lnTo>
                    <a:pt x="48" y="6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1933575" y="4824927"/>
              <a:ext cx="571500" cy="1152525"/>
            </a:xfrm>
            <a:custGeom>
              <a:rect b="b" l="l" r="r" t="t"/>
              <a:pathLst>
                <a:path extrusionOk="0" h="726" w="360">
                  <a:moveTo>
                    <a:pt x="288" y="174"/>
                  </a:moveTo>
                  <a:lnTo>
                    <a:pt x="288" y="174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342" y="114"/>
                  </a:lnTo>
                  <a:lnTo>
                    <a:pt x="360" y="102"/>
                  </a:lnTo>
                  <a:lnTo>
                    <a:pt x="354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8" y="90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88" y="66"/>
                  </a:lnTo>
                  <a:lnTo>
                    <a:pt x="234" y="42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74" y="0"/>
                  </a:lnTo>
                  <a:lnTo>
                    <a:pt x="168" y="18"/>
                  </a:lnTo>
                  <a:lnTo>
                    <a:pt x="162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90" y="54"/>
                  </a:lnTo>
                  <a:lnTo>
                    <a:pt x="84" y="66"/>
                  </a:lnTo>
                  <a:lnTo>
                    <a:pt x="96" y="102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6" y="144"/>
                  </a:lnTo>
                  <a:lnTo>
                    <a:pt x="66" y="168"/>
                  </a:lnTo>
                  <a:lnTo>
                    <a:pt x="48" y="192"/>
                  </a:lnTo>
                  <a:lnTo>
                    <a:pt x="66" y="252"/>
                  </a:lnTo>
                  <a:lnTo>
                    <a:pt x="54" y="276"/>
                  </a:lnTo>
                  <a:lnTo>
                    <a:pt x="54" y="300"/>
                  </a:lnTo>
                  <a:lnTo>
                    <a:pt x="36" y="324"/>
                  </a:lnTo>
                  <a:lnTo>
                    <a:pt x="42" y="354"/>
                  </a:lnTo>
                  <a:lnTo>
                    <a:pt x="36" y="366"/>
                  </a:lnTo>
                  <a:lnTo>
                    <a:pt x="24" y="426"/>
                  </a:lnTo>
                  <a:lnTo>
                    <a:pt x="30" y="438"/>
                  </a:lnTo>
                  <a:lnTo>
                    <a:pt x="24" y="444"/>
                  </a:lnTo>
                  <a:lnTo>
                    <a:pt x="18" y="456"/>
                  </a:lnTo>
                  <a:lnTo>
                    <a:pt x="24" y="498"/>
                  </a:lnTo>
                  <a:lnTo>
                    <a:pt x="30" y="504"/>
                  </a:lnTo>
                  <a:lnTo>
                    <a:pt x="42" y="504"/>
                  </a:lnTo>
                  <a:lnTo>
                    <a:pt x="24" y="510"/>
                  </a:lnTo>
                  <a:lnTo>
                    <a:pt x="30" y="522"/>
                  </a:lnTo>
                  <a:lnTo>
                    <a:pt x="30" y="528"/>
                  </a:lnTo>
                  <a:lnTo>
                    <a:pt x="30" y="564"/>
                  </a:lnTo>
                  <a:lnTo>
                    <a:pt x="18" y="588"/>
                  </a:lnTo>
                  <a:lnTo>
                    <a:pt x="18" y="606"/>
                  </a:lnTo>
                  <a:lnTo>
                    <a:pt x="0" y="642"/>
                  </a:lnTo>
                  <a:lnTo>
                    <a:pt x="0" y="678"/>
                  </a:lnTo>
                  <a:lnTo>
                    <a:pt x="6" y="678"/>
                  </a:lnTo>
                  <a:lnTo>
                    <a:pt x="18" y="672"/>
                  </a:lnTo>
                  <a:lnTo>
                    <a:pt x="18" y="702"/>
                  </a:lnTo>
                  <a:lnTo>
                    <a:pt x="18" y="714"/>
                  </a:lnTo>
                  <a:lnTo>
                    <a:pt x="66" y="714"/>
                  </a:lnTo>
                  <a:lnTo>
                    <a:pt x="84" y="720"/>
                  </a:lnTo>
                  <a:lnTo>
                    <a:pt x="90" y="726"/>
                  </a:lnTo>
                  <a:lnTo>
                    <a:pt x="78" y="702"/>
                  </a:lnTo>
                  <a:lnTo>
                    <a:pt x="72" y="702"/>
                  </a:lnTo>
                  <a:lnTo>
                    <a:pt x="78" y="696"/>
                  </a:lnTo>
                  <a:lnTo>
                    <a:pt x="66" y="684"/>
                  </a:lnTo>
                  <a:lnTo>
                    <a:pt x="84" y="666"/>
                  </a:lnTo>
                  <a:lnTo>
                    <a:pt x="102" y="654"/>
                  </a:lnTo>
                  <a:lnTo>
                    <a:pt x="102" y="636"/>
                  </a:lnTo>
                  <a:lnTo>
                    <a:pt x="138" y="600"/>
                  </a:lnTo>
                  <a:lnTo>
                    <a:pt x="132" y="594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20" y="576"/>
                  </a:lnTo>
                  <a:lnTo>
                    <a:pt x="108" y="546"/>
                  </a:lnTo>
                  <a:lnTo>
                    <a:pt x="126" y="516"/>
                  </a:lnTo>
                  <a:lnTo>
                    <a:pt x="144" y="516"/>
                  </a:lnTo>
                  <a:lnTo>
                    <a:pt x="138" y="510"/>
                  </a:lnTo>
                  <a:lnTo>
                    <a:pt x="150" y="504"/>
                  </a:lnTo>
                  <a:lnTo>
                    <a:pt x="150" y="480"/>
                  </a:lnTo>
                  <a:lnTo>
                    <a:pt x="168" y="468"/>
                  </a:lnTo>
                  <a:lnTo>
                    <a:pt x="150" y="456"/>
                  </a:lnTo>
                  <a:lnTo>
                    <a:pt x="162" y="456"/>
                  </a:lnTo>
                  <a:lnTo>
                    <a:pt x="168" y="462"/>
                  </a:lnTo>
                  <a:lnTo>
                    <a:pt x="174" y="456"/>
                  </a:lnTo>
                  <a:lnTo>
                    <a:pt x="168" y="444"/>
                  </a:lnTo>
                  <a:lnTo>
                    <a:pt x="162" y="450"/>
                  </a:lnTo>
                  <a:lnTo>
                    <a:pt x="150" y="438"/>
                  </a:lnTo>
                  <a:lnTo>
                    <a:pt x="150" y="408"/>
                  </a:lnTo>
                  <a:lnTo>
                    <a:pt x="186" y="420"/>
                  </a:lnTo>
                  <a:lnTo>
                    <a:pt x="204" y="408"/>
                  </a:lnTo>
                  <a:lnTo>
                    <a:pt x="204" y="360"/>
                  </a:lnTo>
                  <a:lnTo>
                    <a:pt x="222" y="366"/>
                  </a:lnTo>
                  <a:lnTo>
                    <a:pt x="288" y="354"/>
                  </a:lnTo>
                  <a:lnTo>
                    <a:pt x="288" y="342"/>
                  </a:lnTo>
                  <a:lnTo>
                    <a:pt x="306" y="324"/>
                  </a:lnTo>
                  <a:lnTo>
                    <a:pt x="306" y="306"/>
                  </a:lnTo>
                  <a:lnTo>
                    <a:pt x="300" y="306"/>
                  </a:lnTo>
                  <a:lnTo>
                    <a:pt x="294" y="294"/>
                  </a:lnTo>
                  <a:lnTo>
                    <a:pt x="294" y="282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88" y="174"/>
                  </a:lnTo>
                  <a:lnTo>
                    <a:pt x="288" y="17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2476500" y="4939227"/>
              <a:ext cx="19050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2390775" y="5091627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2209800" y="4824927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0" y="0"/>
                  </a:moveTo>
                  <a:lnTo>
                    <a:pt x="24" y="6"/>
                  </a:lnTo>
                  <a:lnTo>
                    <a:pt x="2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2362200" y="4996377"/>
              <a:ext cx="85725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2476500" y="4939227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2362200" y="5101152"/>
              <a:ext cx="28575" cy="104775"/>
            </a:xfrm>
            <a:custGeom>
              <a:rect b="b" l="l" r="r" t="t"/>
              <a:pathLst>
                <a:path extrusionOk="0" h="66" w="18">
                  <a:moveTo>
                    <a:pt x="18" y="0"/>
                  </a:moveTo>
                  <a:lnTo>
                    <a:pt x="0" y="6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2333625" y="59298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2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2286000" y="5929827"/>
              <a:ext cx="57150" cy="38100"/>
            </a:xfrm>
            <a:custGeom>
              <a:rect b="b" l="l" r="r" t="t"/>
              <a:pathLst>
                <a:path extrusionOk="0" h="4" w="6">
                  <a:moveTo>
                    <a:pt x="2" y="0"/>
                  </a:moveTo>
                  <a:cubicBezTo>
                    <a:pt x="2" y="0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2952750" y="6063177"/>
              <a:ext cx="66675" cy="38100"/>
            </a:xfrm>
            <a:custGeom>
              <a:rect b="b" l="l" r="r" t="t"/>
              <a:pathLst>
                <a:path extrusionOk="0" h="24" w="42">
                  <a:moveTo>
                    <a:pt x="30" y="6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36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1924050" y="5625027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2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1905000" y="5510727"/>
              <a:ext cx="28575" cy="76200"/>
            </a:xfrm>
            <a:custGeom>
              <a:rect b="b" l="l" r="r" t="t"/>
              <a:pathLst>
                <a:path extrusionOk="0" h="48" w="18">
                  <a:moveTo>
                    <a:pt x="6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1990725" y="5986977"/>
              <a:ext cx="76200" cy="114300"/>
            </a:xfrm>
            <a:custGeom>
              <a:rect b="b" l="l" r="r" t="t"/>
              <a:pathLst>
                <a:path extrusionOk="0" h="72" w="48">
                  <a:moveTo>
                    <a:pt x="48" y="6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24" y="24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36" y="54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36" y="72"/>
                  </a:lnTo>
                  <a:lnTo>
                    <a:pt x="48" y="72"/>
                  </a:lnTo>
                  <a:lnTo>
                    <a:pt x="48" y="3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2085975" y="6110802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1895475" y="5996502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0" y="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1866900" y="58726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1866900" y="577742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1885950" y="5891726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1876425" y="5806001"/>
              <a:ext cx="19050" cy="57150"/>
            </a:xfrm>
            <a:custGeom>
              <a:rect b="b" l="l" r="r" t="t"/>
              <a:pathLst>
                <a:path extrusionOk="0" h="36" w="12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1924050" y="6025076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2000250" y="6034601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1876425" y="4701101"/>
              <a:ext cx="238125" cy="1343025"/>
            </a:xfrm>
            <a:custGeom>
              <a:rect b="b" l="l" r="r" t="t"/>
              <a:pathLst>
                <a:path extrusionOk="0" h="846" w="150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1971675" y="605365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1885950" y="5777426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1885950" y="5786951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2028825" y="6110801"/>
              <a:ext cx="57150" cy="28575"/>
            </a:xfrm>
            <a:custGeom>
              <a:rect b="b" l="l" r="r" t="t"/>
              <a:pathLst>
                <a:path extrusionOk="0" h="3" w="6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1905000" y="5644076"/>
              <a:ext cx="9525" cy="95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1924050" y="5958401"/>
              <a:ext cx="57150" cy="76200"/>
            </a:xfrm>
            <a:custGeom>
              <a:rect b="b" l="l" r="r" t="t"/>
              <a:pathLst>
                <a:path extrusionOk="0" h="48" w="36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2009775" y="470110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1971675" y="5625026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1933575" y="5844101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1962150" y="5720276"/>
              <a:ext cx="19050" cy="66675"/>
            </a:xfrm>
            <a:custGeom>
              <a:rect b="b" l="l" r="r" t="t"/>
              <a:pathLst>
                <a:path extrusionOk="0" h="42" w="1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2076450" y="4853501"/>
              <a:ext cx="38100" cy="57150"/>
            </a:xfrm>
            <a:custGeom>
              <a:rect b="b" l="l" r="r" t="t"/>
              <a:pathLst>
                <a:path extrusionOk="0" h="36" w="24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2057400" y="4929701"/>
              <a:ext cx="28575" cy="66675"/>
            </a:xfrm>
            <a:custGeom>
              <a:rect b="b" l="l" r="r" t="t"/>
              <a:pathLst>
                <a:path extrusionOk="0" h="42" w="18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1971675" y="5501201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2066925" y="5996501"/>
              <a:ext cx="0" cy="47625"/>
            </a:xfrm>
            <a:custGeom>
              <a:rect b="b" l="l" r="r" t="t"/>
              <a:pathLst>
                <a:path extrusionOk="0" h="30" w="12000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7362825" y="4491551"/>
              <a:ext cx="1181100" cy="923925"/>
            </a:xfrm>
            <a:custGeom>
              <a:rect b="b" l="l" r="r" t="t"/>
              <a:pathLst>
                <a:path extrusionOk="0" h="582" w="744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8382000" y="5444051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8048625" y="45772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8524875" y="4910651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7915275" y="4501076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8124825" y="4653476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7867650" y="4501076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8048625" y="5282126"/>
              <a:ext cx="47625" cy="19050"/>
            </a:xfrm>
            <a:custGeom>
              <a:rect b="b" l="l" r="r" t="t"/>
              <a:pathLst>
                <a:path extrusionOk="0" h="12" w="30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8286750" y="5482151"/>
              <a:ext cx="95250" cy="114300"/>
            </a:xfrm>
            <a:custGeom>
              <a:rect b="b" l="l" r="r" t="t"/>
              <a:pathLst>
                <a:path extrusionOk="0" h="72" w="60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7858125" y="45010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CE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70" name="Google Shape;227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1" name="Google Shape;2271;p23"/>
          <p:cNvSpPr txBox="1"/>
          <p:nvPr>
            <p:ph idx="1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2" name="Google Shape;2272;p23"/>
          <p:cNvSpPr txBox="1"/>
          <p:nvPr>
            <p:ph type="title"/>
          </p:nvPr>
        </p:nvSpPr>
        <p:spPr>
          <a:xfrm>
            <a:off x="467999" y="1726547"/>
            <a:ext cx="3898847" cy="8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73" name="Google Shape;2273;p23"/>
          <p:cNvSpPr txBox="1"/>
          <p:nvPr>
            <p:ph idx="2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4" name="Google Shape;2274;p23"/>
          <p:cNvSpPr txBox="1"/>
          <p:nvPr>
            <p:ph idx="3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5" name="Google Shape;2275;p23"/>
          <p:cNvSpPr txBox="1"/>
          <p:nvPr>
            <p:ph idx="4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layout (Ghana)">
  <p:cSld name="Map layout (Ghana)"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7" name="Google Shape;2277;p24"/>
          <p:cNvGrpSpPr/>
          <p:nvPr/>
        </p:nvGrpSpPr>
        <p:grpSpPr>
          <a:xfrm>
            <a:off x="0" y="-16949"/>
            <a:ext cx="9144000" cy="6156325"/>
            <a:chOff x="0" y="-16949"/>
            <a:chExt cx="9144000" cy="6156325"/>
          </a:xfrm>
        </p:grpSpPr>
        <p:grpSp>
          <p:nvGrpSpPr>
            <p:cNvPr id="2278" name="Google Shape;2278;p24"/>
            <p:cNvGrpSpPr/>
            <p:nvPr/>
          </p:nvGrpSpPr>
          <p:grpSpPr>
            <a:xfrm>
              <a:off x="3457575" y="-16949"/>
              <a:ext cx="5686425" cy="5870575"/>
              <a:chOff x="2178" y="221"/>
              <a:chExt cx="3582" cy="3698"/>
            </a:xfrm>
          </p:grpSpPr>
          <p:sp>
            <p:nvSpPr>
              <p:cNvPr id="2279" name="Google Shape;2279;p24"/>
              <p:cNvSpPr/>
              <p:nvPr/>
            </p:nvSpPr>
            <p:spPr>
              <a:xfrm>
                <a:off x="3570" y="227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24"/>
              <p:cNvSpPr/>
              <p:nvPr/>
            </p:nvSpPr>
            <p:spPr>
              <a:xfrm>
                <a:off x="2178" y="221"/>
                <a:ext cx="42" cy="12"/>
              </a:xfrm>
              <a:custGeom>
                <a:rect b="b" l="l" r="r" t="t"/>
                <a:pathLst>
                  <a:path extrusionOk="0" h="12" w="4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24"/>
              <p:cNvSpPr/>
              <p:nvPr/>
            </p:nvSpPr>
            <p:spPr>
              <a:xfrm>
                <a:off x="2226" y="227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24"/>
              <p:cNvSpPr/>
              <p:nvPr/>
            </p:nvSpPr>
            <p:spPr>
              <a:xfrm>
                <a:off x="3858" y="815"/>
                <a:ext cx="24" cy="30"/>
              </a:xfrm>
              <a:custGeom>
                <a:rect b="b" l="l" r="r" t="t"/>
                <a:pathLst>
                  <a:path extrusionOk="0" h="5" w="4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24"/>
              <p:cNvSpPr/>
              <p:nvPr/>
            </p:nvSpPr>
            <p:spPr>
              <a:xfrm>
                <a:off x="5076" y="629"/>
                <a:ext cx="120" cy="108"/>
              </a:xfrm>
              <a:custGeom>
                <a:rect b="b" l="l" r="r" t="t"/>
                <a:pathLst>
                  <a:path extrusionOk="0" h="108" w="120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24"/>
              <p:cNvSpPr/>
              <p:nvPr/>
            </p:nvSpPr>
            <p:spPr>
              <a:xfrm>
                <a:off x="5052" y="773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24"/>
              <p:cNvSpPr/>
              <p:nvPr/>
            </p:nvSpPr>
            <p:spPr>
              <a:xfrm>
                <a:off x="3930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24"/>
              <p:cNvSpPr/>
              <p:nvPr/>
            </p:nvSpPr>
            <p:spPr>
              <a:xfrm>
                <a:off x="5142" y="761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24"/>
              <p:cNvSpPr/>
              <p:nvPr/>
            </p:nvSpPr>
            <p:spPr>
              <a:xfrm>
                <a:off x="3978" y="875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24"/>
              <p:cNvSpPr/>
              <p:nvPr/>
            </p:nvSpPr>
            <p:spPr>
              <a:xfrm>
                <a:off x="5130" y="791"/>
                <a:ext cx="72" cy="48"/>
              </a:xfrm>
              <a:custGeom>
                <a:rect b="b" l="l" r="r" t="t"/>
                <a:pathLst>
                  <a:path extrusionOk="0" h="48" w="72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24"/>
              <p:cNvSpPr/>
              <p:nvPr/>
            </p:nvSpPr>
            <p:spPr>
              <a:xfrm>
                <a:off x="3528" y="94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24"/>
              <p:cNvSpPr/>
              <p:nvPr/>
            </p:nvSpPr>
            <p:spPr>
              <a:xfrm>
                <a:off x="5166" y="635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24"/>
              <p:cNvSpPr/>
              <p:nvPr/>
            </p:nvSpPr>
            <p:spPr>
              <a:xfrm>
                <a:off x="5250" y="677"/>
                <a:ext cx="96" cy="60"/>
              </a:xfrm>
              <a:custGeom>
                <a:rect b="b" l="l" r="r" t="t"/>
                <a:pathLst>
                  <a:path extrusionOk="0" h="60" w="96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24"/>
              <p:cNvSpPr/>
              <p:nvPr/>
            </p:nvSpPr>
            <p:spPr>
              <a:xfrm>
                <a:off x="4242" y="275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24"/>
              <p:cNvSpPr/>
              <p:nvPr/>
            </p:nvSpPr>
            <p:spPr>
              <a:xfrm>
                <a:off x="4386" y="347"/>
                <a:ext cx="120" cy="138"/>
              </a:xfrm>
              <a:custGeom>
                <a:rect b="b" l="l" r="r" t="t"/>
                <a:pathLst>
                  <a:path extrusionOk="0" h="138" w="120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24"/>
              <p:cNvSpPr/>
              <p:nvPr/>
            </p:nvSpPr>
            <p:spPr>
              <a:xfrm>
                <a:off x="3498" y="269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24"/>
              <p:cNvSpPr/>
              <p:nvPr/>
            </p:nvSpPr>
            <p:spPr>
              <a:xfrm>
                <a:off x="4272" y="263"/>
                <a:ext cx="132" cy="144"/>
              </a:xfrm>
              <a:custGeom>
                <a:rect b="b" l="l" r="r" t="t"/>
                <a:pathLst>
                  <a:path extrusionOk="0" h="144" w="132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24"/>
              <p:cNvSpPr/>
              <p:nvPr/>
            </p:nvSpPr>
            <p:spPr>
              <a:xfrm>
                <a:off x="3450" y="105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24"/>
              <p:cNvSpPr/>
              <p:nvPr/>
            </p:nvSpPr>
            <p:spPr>
              <a:xfrm>
                <a:off x="4068" y="677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24"/>
              <p:cNvSpPr/>
              <p:nvPr/>
            </p:nvSpPr>
            <p:spPr>
              <a:xfrm>
                <a:off x="4014" y="845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24"/>
              <p:cNvSpPr/>
              <p:nvPr/>
            </p:nvSpPr>
            <p:spPr>
              <a:xfrm>
                <a:off x="4314" y="551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24"/>
              <p:cNvSpPr/>
              <p:nvPr/>
            </p:nvSpPr>
            <p:spPr>
              <a:xfrm>
                <a:off x="4524" y="461"/>
                <a:ext cx="18" cy="18"/>
              </a:xfrm>
              <a:custGeom>
                <a:rect b="b" l="l" r="r" t="t"/>
                <a:pathLst>
                  <a:path extrusionOk="0" h="3" w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p24"/>
              <p:cNvSpPr/>
              <p:nvPr/>
            </p:nvSpPr>
            <p:spPr>
              <a:xfrm>
                <a:off x="3642" y="995"/>
                <a:ext cx="36" cy="43"/>
              </a:xfrm>
              <a:custGeom>
                <a:rect b="b" l="l" r="r" t="t"/>
                <a:pathLst>
                  <a:path extrusionOk="0" h="43" w="36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24"/>
              <p:cNvSpPr/>
              <p:nvPr/>
            </p:nvSpPr>
            <p:spPr>
              <a:xfrm>
                <a:off x="5052" y="653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24"/>
              <p:cNvSpPr/>
              <p:nvPr/>
            </p:nvSpPr>
            <p:spPr>
              <a:xfrm>
                <a:off x="3606" y="25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24"/>
              <p:cNvSpPr/>
              <p:nvPr/>
            </p:nvSpPr>
            <p:spPr>
              <a:xfrm>
                <a:off x="3546" y="251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24"/>
              <p:cNvSpPr/>
              <p:nvPr/>
            </p:nvSpPr>
            <p:spPr>
              <a:xfrm>
                <a:off x="3552" y="563"/>
                <a:ext cx="282" cy="270"/>
              </a:xfrm>
              <a:custGeom>
                <a:rect b="b" l="l" r="r" t="t"/>
                <a:pathLst>
                  <a:path extrusionOk="0" h="270" w="282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24"/>
              <p:cNvSpPr/>
              <p:nvPr/>
            </p:nvSpPr>
            <p:spPr>
              <a:xfrm>
                <a:off x="4320" y="617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24"/>
              <p:cNvSpPr/>
              <p:nvPr/>
            </p:nvSpPr>
            <p:spPr>
              <a:xfrm>
                <a:off x="3516" y="821"/>
                <a:ext cx="108" cy="162"/>
              </a:xfrm>
              <a:custGeom>
                <a:rect b="b" l="l" r="r" t="t"/>
                <a:pathLst>
                  <a:path extrusionOk="0" h="162" w="108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24"/>
              <p:cNvSpPr/>
              <p:nvPr/>
            </p:nvSpPr>
            <p:spPr>
              <a:xfrm>
                <a:off x="4206" y="53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24"/>
              <p:cNvSpPr/>
              <p:nvPr/>
            </p:nvSpPr>
            <p:spPr>
              <a:xfrm>
                <a:off x="3072" y="503"/>
                <a:ext cx="2688" cy="1519"/>
              </a:xfrm>
              <a:custGeom>
                <a:rect b="b" l="l" r="r" t="t"/>
                <a:pathLst>
                  <a:path extrusionOk="0" h="253" w="448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24"/>
              <p:cNvSpPr/>
              <p:nvPr/>
            </p:nvSpPr>
            <p:spPr>
              <a:xfrm>
                <a:off x="5406" y="180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24"/>
              <p:cNvSpPr/>
              <p:nvPr/>
            </p:nvSpPr>
            <p:spPr>
              <a:xfrm>
                <a:off x="5730" y="1704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24"/>
              <p:cNvSpPr/>
              <p:nvPr/>
            </p:nvSpPr>
            <p:spPr>
              <a:xfrm>
                <a:off x="5166" y="1662"/>
                <a:ext cx="54" cy="240"/>
              </a:xfrm>
              <a:custGeom>
                <a:rect b="b" l="l" r="r" t="t"/>
                <a:pathLst>
                  <a:path extrusionOk="0" h="240" w="54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24"/>
              <p:cNvSpPr/>
              <p:nvPr/>
            </p:nvSpPr>
            <p:spPr>
              <a:xfrm>
                <a:off x="5124" y="875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24"/>
              <p:cNvSpPr/>
              <p:nvPr/>
            </p:nvSpPr>
            <p:spPr>
              <a:xfrm>
                <a:off x="5562" y="1494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24"/>
              <p:cNvSpPr/>
              <p:nvPr/>
            </p:nvSpPr>
            <p:spPr>
              <a:xfrm>
                <a:off x="3408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p24"/>
              <p:cNvSpPr/>
              <p:nvPr/>
            </p:nvSpPr>
            <p:spPr>
              <a:xfrm>
                <a:off x="5418" y="177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p24"/>
              <p:cNvSpPr/>
              <p:nvPr/>
            </p:nvSpPr>
            <p:spPr>
              <a:xfrm>
                <a:off x="5610" y="163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p24"/>
              <p:cNvSpPr/>
              <p:nvPr/>
            </p:nvSpPr>
            <p:spPr>
              <a:xfrm>
                <a:off x="3684" y="233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p24"/>
              <p:cNvSpPr/>
              <p:nvPr/>
            </p:nvSpPr>
            <p:spPr>
              <a:xfrm>
                <a:off x="3570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p24"/>
              <p:cNvSpPr/>
              <p:nvPr/>
            </p:nvSpPr>
            <p:spPr>
              <a:xfrm>
                <a:off x="4620" y="74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24"/>
              <p:cNvSpPr/>
              <p:nvPr/>
            </p:nvSpPr>
            <p:spPr>
              <a:xfrm>
                <a:off x="4272" y="233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24"/>
              <p:cNvSpPr/>
              <p:nvPr/>
            </p:nvSpPr>
            <p:spPr>
              <a:xfrm>
                <a:off x="3444" y="233"/>
                <a:ext cx="60" cy="48"/>
              </a:xfrm>
              <a:custGeom>
                <a:rect b="b" l="l" r="r" t="t"/>
                <a:pathLst>
                  <a:path extrusionOk="0" h="8" w="10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p24"/>
              <p:cNvSpPr/>
              <p:nvPr/>
            </p:nvSpPr>
            <p:spPr>
              <a:xfrm>
                <a:off x="3576" y="325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24"/>
              <p:cNvSpPr/>
              <p:nvPr/>
            </p:nvSpPr>
            <p:spPr>
              <a:xfrm>
                <a:off x="3618" y="322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24"/>
              <p:cNvSpPr/>
              <p:nvPr/>
            </p:nvSpPr>
            <p:spPr>
              <a:xfrm>
                <a:off x="3828" y="3901"/>
                <a:ext cx="30" cy="18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24"/>
              <p:cNvSpPr/>
              <p:nvPr/>
            </p:nvSpPr>
            <p:spPr>
              <a:xfrm>
                <a:off x="3828" y="3889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24"/>
              <p:cNvSpPr/>
              <p:nvPr/>
            </p:nvSpPr>
            <p:spPr>
              <a:xfrm>
                <a:off x="5568" y="3241"/>
                <a:ext cx="60" cy="42"/>
              </a:xfrm>
              <a:custGeom>
                <a:rect b="b" l="l" r="r" t="t"/>
                <a:pathLst>
                  <a:path extrusionOk="0" h="42" w="60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p24"/>
              <p:cNvSpPr/>
              <p:nvPr/>
            </p:nvSpPr>
            <p:spPr>
              <a:xfrm>
                <a:off x="5406" y="295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p24"/>
              <p:cNvSpPr/>
              <p:nvPr/>
            </p:nvSpPr>
            <p:spPr>
              <a:xfrm>
                <a:off x="5514" y="3018"/>
                <a:ext cx="18" cy="19"/>
              </a:xfrm>
              <a:custGeom>
                <a:rect b="b" l="l" r="r" t="t"/>
                <a:pathLst>
                  <a:path extrusionOk="0" h="19" w="18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4"/>
              <p:cNvSpPr/>
              <p:nvPr/>
            </p:nvSpPr>
            <p:spPr>
              <a:xfrm>
                <a:off x="5436" y="298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p24"/>
              <p:cNvSpPr/>
              <p:nvPr/>
            </p:nvSpPr>
            <p:spPr>
              <a:xfrm>
                <a:off x="5478" y="30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p24"/>
              <p:cNvSpPr/>
              <p:nvPr/>
            </p:nvSpPr>
            <p:spPr>
              <a:xfrm>
                <a:off x="5616" y="313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2333;p24"/>
              <p:cNvSpPr/>
              <p:nvPr/>
            </p:nvSpPr>
            <p:spPr>
              <a:xfrm>
                <a:off x="5634" y="3157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4"/>
              <p:cNvSpPr/>
              <p:nvPr/>
            </p:nvSpPr>
            <p:spPr>
              <a:xfrm>
                <a:off x="5526" y="3049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4"/>
              <p:cNvSpPr/>
              <p:nvPr/>
            </p:nvSpPr>
            <p:spPr>
              <a:xfrm>
                <a:off x="5496" y="3030"/>
                <a:ext cx="24" cy="13"/>
              </a:xfrm>
              <a:custGeom>
                <a:rect b="b" l="l" r="r" t="t"/>
                <a:pathLst>
                  <a:path extrusionOk="0" h="13" w="24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4"/>
              <p:cNvSpPr/>
              <p:nvPr/>
            </p:nvSpPr>
            <p:spPr>
              <a:xfrm>
                <a:off x="4854" y="3012"/>
                <a:ext cx="42" cy="25"/>
              </a:xfrm>
              <a:custGeom>
                <a:rect b="b" l="l" r="r" t="t"/>
                <a:pathLst>
                  <a:path extrusionOk="0" h="25" w="42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4"/>
              <p:cNvSpPr/>
              <p:nvPr/>
            </p:nvSpPr>
            <p:spPr>
              <a:xfrm>
                <a:off x="4908" y="234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4"/>
              <p:cNvSpPr/>
              <p:nvPr/>
            </p:nvSpPr>
            <p:spPr>
              <a:xfrm>
                <a:off x="4974" y="2022"/>
                <a:ext cx="204" cy="186"/>
              </a:xfrm>
              <a:custGeom>
                <a:rect b="b" l="l" r="r" t="t"/>
                <a:pathLst>
                  <a:path extrusionOk="0" h="186" w="204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4"/>
              <p:cNvSpPr/>
              <p:nvPr/>
            </p:nvSpPr>
            <p:spPr>
              <a:xfrm>
                <a:off x="5130" y="1914"/>
                <a:ext cx="114" cy="102"/>
              </a:xfrm>
              <a:custGeom>
                <a:rect b="b" l="l" r="r" t="t"/>
                <a:pathLst>
                  <a:path extrusionOk="0" h="102" w="114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4"/>
              <p:cNvSpPr/>
              <p:nvPr/>
            </p:nvSpPr>
            <p:spPr>
              <a:xfrm>
                <a:off x="4992" y="2190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4"/>
              <p:cNvSpPr/>
              <p:nvPr/>
            </p:nvSpPr>
            <p:spPr>
              <a:xfrm>
                <a:off x="5238" y="193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4"/>
              <p:cNvSpPr/>
              <p:nvPr/>
            </p:nvSpPr>
            <p:spPr>
              <a:xfrm>
                <a:off x="4878" y="220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4"/>
              <p:cNvSpPr/>
              <p:nvPr/>
            </p:nvSpPr>
            <p:spPr>
              <a:xfrm>
                <a:off x="4944" y="2196"/>
                <a:ext cx="48" cy="60"/>
              </a:xfrm>
              <a:custGeom>
                <a:rect b="b" l="l" r="r" t="t"/>
                <a:pathLst>
                  <a:path extrusionOk="0" h="60" w="48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4"/>
              <p:cNvSpPr/>
              <p:nvPr/>
            </p:nvSpPr>
            <p:spPr>
              <a:xfrm>
                <a:off x="5316" y="189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24"/>
              <p:cNvSpPr/>
              <p:nvPr/>
            </p:nvSpPr>
            <p:spPr>
              <a:xfrm>
                <a:off x="5268" y="1914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24"/>
              <p:cNvSpPr/>
              <p:nvPr/>
            </p:nvSpPr>
            <p:spPr>
              <a:xfrm>
                <a:off x="5352" y="186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4"/>
              <p:cNvSpPr/>
              <p:nvPr/>
            </p:nvSpPr>
            <p:spPr>
              <a:xfrm>
                <a:off x="4848" y="262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4"/>
              <p:cNvSpPr/>
              <p:nvPr/>
            </p:nvSpPr>
            <p:spPr>
              <a:xfrm>
                <a:off x="4848" y="264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24"/>
              <p:cNvSpPr/>
              <p:nvPr/>
            </p:nvSpPr>
            <p:spPr>
              <a:xfrm>
                <a:off x="4824" y="262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4"/>
              <p:cNvSpPr/>
              <p:nvPr/>
            </p:nvSpPr>
            <p:spPr>
              <a:xfrm>
                <a:off x="4812" y="26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4"/>
              <p:cNvSpPr/>
              <p:nvPr/>
            </p:nvSpPr>
            <p:spPr>
              <a:xfrm>
                <a:off x="4710" y="2646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4"/>
              <p:cNvSpPr/>
              <p:nvPr/>
            </p:nvSpPr>
            <p:spPr>
              <a:xfrm>
                <a:off x="4836" y="267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4"/>
              <p:cNvSpPr/>
              <p:nvPr/>
            </p:nvSpPr>
            <p:spPr>
              <a:xfrm>
                <a:off x="4764" y="2508"/>
                <a:ext cx="78" cy="114"/>
              </a:xfrm>
              <a:custGeom>
                <a:rect b="b" l="l" r="r" t="t"/>
                <a:pathLst>
                  <a:path extrusionOk="0" h="114" w="78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4"/>
              <p:cNvSpPr/>
              <p:nvPr/>
            </p:nvSpPr>
            <p:spPr>
              <a:xfrm>
                <a:off x="4770" y="2610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4"/>
              <p:cNvSpPr/>
              <p:nvPr/>
            </p:nvSpPr>
            <p:spPr>
              <a:xfrm>
                <a:off x="4800" y="2640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4"/>
              <p:cNvSpPr/>
              <p:nvPr/>
            </p:nvSpPr>
            <p:spPr>
              <a:xfrm>
                <a:off x="4800" y="261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4"/>
              <p:cNvSpPr/>
              <p:nvPr/>
            </p:nvSpPr>
            <p:spPr>
              <a:xfrm>
                <a:off x="4830" y="2646"/>
                <a:ext cx="12" cy="36"/>
              </a:xfrm>
              <a:custGeom>
                <a:rect b="b" l="l" r="r" t="t"/>
                <a:pathLst>
                  <a:path extrusionOk="0" h="6" w="2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4"/>
              <p:cNvSpPr/>
              <p:nvPr/>
            </p:nvSpPr>
            <p:spPr>
              <a:xfrm>
                <a:off x="4800" y="2676"/>
                <a:ext cx="90" cy="78"/>
              </a:xfrm>
              <a:custGeom>
                <a:rect b="b" l="l" r="r" t="t"/>
                <a:pathLst>
                  <a:path extrusionOk="0" h="78" w="90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4"/>
              <p:cNvSpPr/>
              <p:nvPr/>
            </p:nvSpPr>
            <p:spPr>
              <a:xfrm>
                <a:off x="5154" y="2904"/>
                <a:ext cx="180" cy="157"/>
              </a:xfrm>
              <a:custGeom>
                <a:rect b="b" l="l" r="r" t="t"/>
                <a:pathLst>
                  <a:path extrusionOk="0" h="157" w="180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4"/>
              <p:cNvSpPr/>
              <p:nvPr/>
            </p:nvSpPr>
            <p:spPr>
              <a:xfrm>
                <a:off x="5328" y="3030"/>
                <a:ext cx="6" cy="13"/>
              </a:xfrm>
              <a:custGeom>
                <a:rect b="b" l="l" r="r" t="t"/>
                <a:pathLst>
                  <a:path extrusionOk="0" h="13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4"/>
              <p:cNvSpPr/>
              <p:nvPr/>
            </p:nvSpPr>
            <p:spPr>
              <a:xfrm>
                <a:off x="5346" y="291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4"/>
              <p:cNvSpPr/>
              <p:nvPr/>
            </p:nvSpPr>
            <p:spPr>
              <a:xfrm>
                <a:off x="5292" y="2934"/>
                <a:ext cx="66" cy="42"/>
              </a:xfrm>
              <a:custGeom>
                <a:rect b="b" l="l" r="r" t="t"/>
                <a:pathLst>
                  <a:path extrusionOk="0" h="42" w="66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4"/>
              <p:cNvSpPr/>
              <p:nvPr/>
            </p:nvSpPr>
            <p:spPr>
              <a:xfrm>
                <a:off x="5052" y="289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4"/>
              <p:cNvSpPr/>
              <p:nvPr/>
            </p:nvSpPr>
            <p:spPr>
              <a:xfrm>
                <a:off x="4944" y="28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4"/>
              <p:cNvSpPr/>
              <p:nvPr/>
            </p:nvSpPr>
            <p:spPr>
              <a:xfrm>
                <a:off x="4914" y="29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4"/>
              <p:cNvSpPr/>
              <p:nvPr/>
            </p:nvSpPr>
            <p:spPr>
              <a:xfrm>
                <a:off x="4908" y="29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4"/>
              <p:cNvSpPr/>
              <p:nvPr/>
            </p:nvSpPr>
            <p:spPr>
              <a:xfrm>
                <a:off x="4902" y="2832"/>
                <a:ext cx="24" cy="42"/>
              </a:xfrm>
              <a:custGeom>
                <a:rect b="b" l="l" r="r" t="t"/>
                <a:pathLst>
                  <a:path extrusionOk="0" h="7" w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4"/>
              <p:cNvSpPr/>
              <p:nvPr/>
            </p:nvSpPr>
            <p:spPr>
              <a:xfrm>
                <a:off x="5046" y="286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4"/>
              <p:cNvSpPr/>
              <p:nvPr/>
            </p:nvSpPr>
            <p:spPr>
              <a:xfrm>
                <a:off x="4902" y="288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4"/>
              <p:cNvSpPr/>
              <p:nvPr/>
            </p:nvSpPr>
            <p:spPr>
              <a:xfrm>
                <a:off x="4968" y="2862"/>
                <a:ext cx="186" cy="162"/>
              </a:xfrm>
              <a:custGeom>
                <a:rect b="b" l="l" r="r" t="t"/>
                <a:pathLst>
                  <a:path extrusionOk="0" h="162" w="186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4"/>
              <p:cNvSpPr/>
              <p:nvPr/>
            </p:nvSpPr>
            <p:spPr>
              <a:xfrm>
                <a:off x="5028" y="295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4"/>
              <p:cNvSpPr/>
              <p:nvPr/>
            </p:nvSpPr>
            <p:spPr>
              <a:xfrm>
                <a:off x="4974" y="298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4"/>
              <p:cNvSpPr/>
              <p:nvPr/>
            </p:nvSpPr>
            <p:spPr>
              <a:xfrm>
                <a:off x="4956" y="285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4"/>
              <p:cNvSpPr/>
              <p:nvPr/>
            </p:nvSpPr>
            <p:spPr>
              <a:xfrm>
                <a:off x="5028" y="297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4"/>
              <p:cNvSpPr/>
              <p:nvPr/>
            </p:nvSpPr>
            <p:spPr>
              <a:xfrm>
                <a:off x="4872" y="299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4"/>
              <p:cNvSpPr/>
              <p:nvPr/>
            </p:nvSpPr>
            <p:spPr>
              <a:xfrm>
                <a:off x="4842" y="301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4"/>
              <p:cNvSpPr/>
              <p:nvPr/>
            </p:nvSpPr>
            <p:spPr>
              <a:xfrm>
                <a:off x="4830" y="3024"/>
                <a:ext cx="30" cy="25"/>
              </a:xfrm>
              <a:custGeom>
                <a:rect b="b" l="l" r="r" t="t"/>
                <a:pathLst>
                  <a:path extrusionOk="0" h="25" w="30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4"/>
              <p:cNvSpPr/>
              <p:nvPr/>
            </p:nvSpPr>
            <p:spPr>
              <a:xfrm>
                <a:off x="4920" y="28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4"/>
              <p:cNvSpPr/>
              <p:nvPr/>
            </p:nvSpPr>
            <p:spPr>
              <a:xfrm>
                <a:off x="4824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4"/>
              <p:cNvSpPr/>
              <p:nvPr/>
            </p:nvSpPr>
            <p:spPr>
              <a:xfrm>
                <a:off x="4872" y="2916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24"/>
              <p:cNvSpPr/>
              <p:nvPr/>
            </p:nvSpPr>
            <p:spPr>
              <a:xfrm>
                <a:off x="4848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24"/>
              <p:cNvSpPr/>
              <p:nvPr/>
            </p:nvSpPr>
            <p:spPr>
              <a:xfrm>
                <a:off x="4848" y="2892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24"/>
              <p:cNvSpPr/>
              <p:nvPr/>
            </p:nvSpPr>
            <p:spPr>
              <a:xfrm>
                <a:off x="4824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24"/>
              <p:cNvSpPr/>
              <p:nvPr/>
            </p:nvSpPr>
            <p:spPr>
              <a:xfrm>
                <a:off x="4818" y="3055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24"/>
              <p:cNvSpPr/>
              <p:nvPr/>
            </p:nvSpPr>
            <p:spPr>
              <a:xfrm>
                <a:off x="4746" y="3030"/>
                <a:ext cx="36" cy="19"/>
              </a:xfrm>
              <a:custGeom>
                <a:rect b="b" l="l" r="r" t="t"/>
                <a:pathLst>
                  <a:path extrusionOk="0" h="19" w="36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24"/>
              <p:cNvSpPr/>
              <p:nvPr/>
            </p:nvSpPr>
            <p:spPr>
              <a:xfrm>
                <a:off x="4902" y="282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24"/>
              <p:cNvSpPr/>
              <p:nvPr/>
            </p:nvSpPr>
            <p:spPr>
              <a:xfrm>
                <a:off x="4704" y="3006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24"/>
              <p:cNvSpPr/>
              <p:nvPr/>
            </p:nvSpPr>
            <p:spPr>
              <a:xfrm>
                <a:off x="4812" y="294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24"/>
              <p:cNvSpPr/>
              <p:nvPr/>
            </p:nvSpPr>
            <p:spPr>
              <a:xfrm>
                <a:off x="4764" y="3006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24"/>
              <p:cNvSpPr/>
              <p:nvPr/>
            </p:nvSpPr>
            <p:spPr>
              <a:xfrm>
                <a:off x="4806" y="2946"/>
                <a:ext cx="6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24"/>
              <p:cNvSpPr/>
              <p:nvPr/>
            </p:nvSpPr>
            <p:spPr>
              <a:xfrm>
                <a:off x="4326" y="280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24"/>
              <p:cNvSpPr/>
              <p:nvPr/>
            </p:nvSpPr>
            <p:spPr>
              <a:xfrm>
                <a:off x="4482" y="28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24"/>
              <p:cNvSpPr/>
              <p:nvPr/>
            </p:nvSpPr>
            <p:spPr>
              <a:xfrm>
                <a:off x="4632" y="2988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24"/>
              <p:cNvSpPr/>
              <p:nvPr/>
            </p:nvSpPr>
            <p:spPr>
              <a:xfrm>
                <a:off x="4668" y="300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24"/>
              <p:cNvSpPr/>
              <p:nvPr/>
            </p:nvSpPr>
            <p:spPr>
              <a:xfrm>
                <a:off x="4494" y="288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24"/>
              <p:cNvSpPr/>
              <p:nvPr/>
            </p:nvSpPr>
            <p:spPr>
              <a:xfrm>
                <a:off x="4542" y="290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24"/>
              <p:cNvSpPr/>
              <p:nvPr/>
            </p:nvSpPr>
            <p:spPr>
              <a:xfrm>
                <a:off x="4692" y="301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24"/>
              <p:cNvSpPr/>
              <p:nvPr/>
            </p:nvSpPr>
            <p:spPr>
              <a:xfrm>
                <a:off x="4746" y="2826"/>
                <a:ext cx="114" cy="138"/>
              </a:xfrm>
              <a:custGeom>
                <a:rect b="b" l="l" r="r" t="t"/>
                <a:pathLst>
                  <a:path extrusionOk="0" h="138" w="114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24"/>
              <p:cNvSpPr/>
              <p:nvPr/>
            </p:nvSpPr>
            <p:spPr>
              <a:xfrm>
                <a:off x="4818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24"/>
              <p:cNvSpPr/>
              <p:nvPr/>
            </p:nvSpPr>
            <p:spPr>
              <a:xfrm>
                <a:off x="4566" y="2772"/>
                <a:ext cx="180" cy="162"/>
              </a:xfrm>
              <a:custGeom>
                <a:rect b="b" l="l" r="r" t="t"/>
                <a:pathLst>
                  <a:path extrusionOk="0" h="162" w="180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1" name="Google Shape;2401;p24"/>
              <p:cNvSpPr/>
              <p:nvPr/>
            </p:nvSpPr>
            <p:spPr>
              <a:xfrm>
                <a:off x="4314" y="2754"/>
                <a:ext cx="198" cy="210"/>
              </a:xfrm>
              <a:custGeom>
                <a:rect b="b" l="l" r="r" t="t"/>
                <a:pathLst>
                  <a:path extrusionOk="0" h="210" w="198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24"/>
              <p:cNvSpPr/>
              <p:nvPr/>
            </p:nvSpPr>
            <p:spPr>
              <a:xfrm>
                <a:off x="4374" y="287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24"/>
              <p:cNvSpPr/>
              <p:nvPr/>
            </p:nvSpPr>
            <p:spPr>
              <a:xfrm>
                <a:off x="4350" y="2826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4" name="Google Shape;2404;p24"/>
              <p:cNvSpPr/>
              <p:nvPr/>
            </p:nvSpPr>
            <p:spPr>
              <a:xfrm>
                <a:off x="4428" y="282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5" name="Google Shape;2405;p24"/>
              <p:cNvSpPr/>
              <p:nvPr/>
            </p:nvSpPr>
            <p:spPr>
              <a:xfrm>
                <a:off x="4500" y="2970"/>
                <a:ext cx="162" cy="54"/>
              </a:xfrm>
              <a:custGeom>
                <a:rect b="b" l="l" r="r" t="t"/>
                <a:pathLst>
                  <a:path extrusionOk="0" h="54" w="162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6" name="Google Shape;2406;p24"/>
              <p:cNvSpPr/>
              <p:nvPr/>
            </p:nvSpPr>
            <p:spPr>
              <a:xfrm>
                <a:off x="4404" y="2736"/>
                <a:ext cx="72" cy="96"/>
              </a:xfrm>
              <a:custGeom>
                <a:rect b="b" l="l" r="r" t="t"/>
                <a:pathLst>
                  <a:path extrusionOk="0" h="96" w="72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24"/>
              <p:cNvSpPr/>
              <p:nvPr/>
            </p:nvSpPr>
            <p:spPr>
              <a:xfrm>
                <a:off x="4578" y="2730"/>
                <a:ext cx="174" cy="108"/>
              </a:xfrm>
              <a:custGeom>
                <a:rect b="b" l="l" r="r" t="t"/>
                <a:pathLst>
                  <a:path extrusionOk="0" h="108" w="174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8" name="Google Shape;2408;p24"/>
              <p:cNvSpPr/>
              <p:nvPr/>
            </p:nvSpPr>
            <p:spPr>
              <a:xfrm>
                <a:off x="4686" y="277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9" name="Google Shape;2409;p24"/>
              <p:cNvSpPr/>
              <p:nvPr/>
            </p:nvSpPr>
            <p:spPr>
              <a:xfrm>
                <a:off x="4620" y="28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0" name="Google Shape;2410;p24"/>
              <p:cNvSpPr/>
              <p:nvPr/>
            </p:nvSpPr>
            <p:spPr>
              <a:xfrm>
                <a:off x="4656" y="27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24"/>
              <p:cNvSpPr/>
              <p:nvPr/>
            </p:nvSpPr>
            <p:spPr>
              <a:xfrm>
                <a:off x="4668" y="27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2" name="Google Shape;2412;p24"/>
              <p:cNvSpPr/>
              <p:nvPr/>
            </p:nvSpPr>
            <p:spPr>
              <a:xfrm>
                <a:off x="4440" y="2418"/>
                <a:ext cx="126" cy="282"/>
              </a:xfrm>
              <a:custGeom>
                <a:rect b="b" l="l" r="r" t="t"/>
                <a:pathLst>
                  <a:path extrusionOk="0" h="47" w="21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3" name="Google Shape;2413;p24"/>
              <p:cNvSpPr/>
              <p:nvPr/>
            </p:nvSpPr>
            <p:spPr>
              <a:xfrm>
                <a:off x="4440" y="2586"/>
                <a:ext cx="102" cy="78"/>
              </a:xfrm>
              <a:custGeom>
                <a:rect b="b" l="l" r="r" t="t"/>
                <a:pathLst>
                  <a:path extrusionOk="0" h="13" w="17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4" name="Google Shape;2414;p24"/>
              <p:cNvSpPr/>
              <p:nvPr/>
            </p:nvSpPr>
            <p:spPr>
              <a:xfrm>
                <a:off x="4398" y="2430"/>
                <a:ext cx="138" cy="168"/>
              </a:xfrm>
              <a:custGeom>
                <a:rect b="b" l="l" r="r" t="t"/>
                <a:pathLst>
                  <a:path extrusionOk="0" h="168" w="13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5" name="Google Shape;2415;p24"/>
              <p:cNvSpPr/>
              <p:nvPr/>
            </p:nvSpPr>
            <p:spPr>
              <a:xfrm>
                <a:off x="4536" y="25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6" name="Google Shape;2416;p24"/>
              <p:cNvSpPr/>
              <p:nvPr/>
            </p:nvSpPr>
            <p:spPr>
              <a:xfrm>
                <a:off x="4440" y="243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7" name="Google Shape;2417;p24"/>
              <p:cNvSpPr/>
              <p:nvPr/>
            </p:nvSpPr>
            <p:spPr>
              <a:xfrm>
                <a:off x="4506" y="259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8" name="Google Shape;2418;p24"/>
              <p:cNvSpPr/>
              <p:nvPr/>
            </p:nvSpPr>
            <p:spPr>
              <a:xfrm>
                <a:off x="4512" y="2586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24"/>
              <p:cNvSpPr/>
              <p:nvPr/>
            </p:nvSpPr>
            <p:spPr>
              <a:xfrm>
                <a:off x="4878" y="2094"/>
                <a:ext cx="66" cy="90"/>
              </a:xfrm>
              <a:custGeom>
                <a:rect b="b" l="l" r="r" t="t"/>
                <a:pathLst>
                  <a:path extrusionOk="0" h="90" w="66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24"/>
              <p:cNvSpPr/>
              <p:nvPr/>
            </p:nvSpPr>
            <p:spPr>
              <a:xfrm>
                <a:off x="4848" y="1980"/>
                <a:ext cx="114" cy="132"/>
              </a:xfrm>
              <a:custGeom>
                <a:rect b="b" l="l" r="r" t="t"/>
                <a:pathLst>
                  <a:path extrusionOk="0" h="132" w="114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24"/>
              <p:cNvSpPr/>
              <p:nvPr/>
            </p:nvSpPr>
            <p:spPr>
              <a:xfrm>
                <a:off x="4356" y="2466"/>
                <a:ext cx="144" cy="180"/>
              </a:xfrm>
              <a:custGeom>
                <a:rect b="b" l="l" r="r" t="t"/>
                <a:pathLst>
                  <a:path extrusionOk="0" h="180" w="144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24"/>
              <p:cNvSpPr/>
              <p:nvPr/>
            </p:nvSpPr>
            <p:spPr>
              <a:xfrm>
                <a:off x="4368" y="2640"/>
                <a:ext cx="72" cy="114"/>
              </a:xfrm>
              <a:custGeom>
                <a:rect b="b" l="l" r="r" t="t"/>
                <a:pathLst>
                  <a:path extrusionOk="0" h="114" w="72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24"/>
              <p:cNvSpPr/>
              <p:nvPr/>
            </p:nvSpPr>
            <p:spPr>
              <a:xfrm>
                <a:off x="4422" y="274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24"/>
              <p:cNvSpPr/>
              <p:nvPr/>
            </p:nvSpPr>
            <p:spPr>
              <a:xfrm>
                <a:off x="4494" y="25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24"/>
              <p:cNvSpPr/>
              <p:nvPr/>
            </p:nvSpPr>
            <p:spPr>
              <a:xfrm>
                <a:off x="4398" y="24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24"/>
              <p:cNvSpPr/>
              <p:nvPr/>
            </p:nvSpPr>
            <p:spPr>
              <a:xfrm>
                <a:off x="4416" y="251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24"/>
              <p:cNvSpPr/>
              <p:nvPr/>
            </p:nvSpPr>
            <p:spPr>
              <a:xfrm>
                <a:off x="4494" y="256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24"/>
              <p:cNvSpPr/>
              <p:nvPr/>
            </p:nvSpPr>
            <p:spPr>
              <a:xfrm>
                <a:off x="4176" y="1722"/>
                <a:ext cx="582" cy="294"/>
              </a:xfrm>
              <a:custGeom>
                <a:rect b="b" l="l" r="r" t="t"/>
                <a:pathLst>
                  <a:path extrusionOk="0" h="294" w="582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24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24"/>
              <p:cNvSpPr/>
              <p:nvPr/>
            </p:nvSpPr>
            <p:spPr>
              <a:xfrm>
                <a:off x="4668" y="178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24"/>
              <p:cNvSpPr/>
              <p:nvPr/>
            </p:nvSpPr>
            <p:spPr>
              <a:xfrm>
                <a:off x="4362" y="172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24"/>
              <p:cNvSpPr/>
              <p:nvPr/>
            </p:nvSpPr>
            <p:spPr>
              <a:xfrm>
                <a:off x="4284" y="178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24"/>
              <p:cNvSpPr/>
              <p:nvPr/>
            </p:nvSpPr>
            <p:spPr>
              <a:xfrm>
                <a:off x="4470" y="1770"/>
                <a:ext cx="156" cy="48"/>
              </a:xfrm>
              <a:custGeom>
                <a:rect b="b" l="l" r="r" t="t"/>
                <a:pathLst>
                  <a:path extrusionOk="0" h="48" w="156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24"/>
              <p:cNvSpPr/>
              <p:nvPr/>
            </p:nvSpPr>
            <p:spPr>
              <a:xfrm>
                <a:off x="4182" y="180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24"/>
              <p:cNvSpPr/>
              <p:nvPr/>
            </p:nvSpPr>
            <p:spPr>
              <a:xfrm>
                <a:off x="4302" y="178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24"/>
              <p:cNvSpPr/>
              <p:nvPr/>
            </p:nvSpPr>
            <p:spPr>
              <a:xfrm>
                <a:off x="4764" y="2376"/>
                <a:ext cx="42" cy="66"/>
              </a:xfrm>
              <a:custGeom>
                <a:rect b="b" l="l" r="r" t="t"/>
                <a:pathLst>
                  <a:path extrusionOk="0" h="11" w="7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24"/>
              <p:cNvSpPr/>
              <p:nvPr/>
            </p:nvSpPr>
            <p:spPr>
              <a:xfrm>
                <a:off x="4554" y="2484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24"/>
              <p:cNvSpPr/>
              <p:nvPr/>
            </p:nvSpPr>
            <p:spPr>
              <a:xfrm>
                <a:off x="3918" y="1686"/>
                <a:ext cx="1122" cy="792"/>
              </a:xfrm>
              <a:custGeom>
                <a:rect b="b" l="l" r="r" t="t"/>
                <a:pathLst>
                  <a:path extrusionOk="0" h="792" w="112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24"/>
              <p:cNvSpPr/>
              <p:nvPr/>
            </p:nvSpPr>
            <p:spPr>
              <a:xfrm>
                <a:off x="4254" y="23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24"/>
              <p:cNvSpPr/>
              <p:nvPr/>
            </p:nvSpPr>
            <p:spPr>
              <a:xfrm>
                <a:off x="5010" y="1866"/>
                <a:ext cx="24" cy="60"/>
              </a:xfrm>
              <a:custGeom>
                <a:rect b="b" l="l" r="r" t="t"/>
                <a:pathLst>
                  <a:path extrusionOk="0" h="60" w="24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24"/>
              <p:cNvSpPr/>
              <p:nvPr/>
            </p:nvSpPr>
            <p:spPr>
              <a:xfrm>
                <a:off x="477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24"/>
              <p:cNvSpPr/>
              <p:nvPr/>
            </p:nvSpPr>
            <p:spPr>
              <a:xfrm>
                <a:off x="4704" y="1788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24"/>
              <p:cNvSpPr/>
              <p:nvPr/>
            </p:nvSpPr>
            <p:spPr>
              <a:xfrm>
                <a:off x="4830" y="1686"/>
                <a:ext cx="72" cy="102"/>
              </a:xfrm>
              <a:custGeom>
                <a:rect b="b" l="l" r="r" t="t"/>
                <a:pathLst>
                  <a:path extrusionOk="0" h="102" w="7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24"/>
              <p:cNvSpPr/>
              <p:nvPr/>
            </p:nvSpPr>
            <p:spPr>
              <a:xfrm>
                <a:off x="4170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24"/>
              <p:cNvSpPr/>
              <p:nvPr/>
            </p:nvSpPr>
            <p:spPr>
              <a:xfrm>
                <a:off x="4440" y="243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24"/>
              <p:cNvSpPr/>
              <p:nvPr/>
            </p:nvSpPr>
            <p:spPr>
              <a:xfrm>
                <a:off x="4542" y="2454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24"/>
              <p:cNvSpPr/>
              <p:nvPr/>
            </p:nvSpPr>
            <p:spPr>
              <a:xfrm>
                <a:off x="4488" y="24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24"/>
              <p:cNvSpPr/>
              <p:nvPr/>
            </p:nvSpPr>
            <p:spPr>
              <a:xfrm>
                <a:off x="4422" y="24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24"/>
              <p:cNvSpPr/>
              <p:nvPr/>
            </p:nvSpPr>
            <p:spPr>
              <a:xfrm>
                <a:off x="4428" y="243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24"/>
              <p:cNvSpPr/>
              <p:nvPr/>
            </p:nvSpPr>
            <p:spPr>
              <a:xfrm>
                <a:off x="4440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24"/>
              <p:cNvSpPr/>
              <p:nvPr/>
            </p:nvSpPr>
            <p:spPr>
              <a:xfrm>
                <a:off x="4878" y="201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24"/>
              <p:cNvSpPr/>
              <p:nvPr/>
            </p:nvSpPr>
            <p:spPr>
              <a:xfrm>
                <a:off x="4854" y="203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24"/>
              <p:cNvSpPr/>
              <p:nvPr/>
            </p:nvSpPr>
            <p:spPr>
              <a:xfrm>
                <a:off x="4962" y="199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24"/>
              <p:cNvSpPr/>
              <p:nvPr/>
            </p:nvSpPr>
            <p:spPr>
              <a:xfrm>
                <a:off x="4344" y="1980"/>
                <a:ext cx="144" cy="36"/>
              </a:xfrm>
              <a:custGeom>
                <a:rect b="b" l="l" r="r" t="t"/>
                <a:pathLst>
                  <a:path extrusionOk="0" h="36" w="144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24"/>
              <p:cNvSpPr/>
              <p:nvPr/>
            </p:nvSpPr>
            <p:spPr>
              <a:xfrm>
                <a:off x="4176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24"/>
              <p:cNvSpPr/>
              <p:nvPr/>
            </p:nvSpPr>
            <p:spPr>
              <a:xfrm>
                <a:off x="4182" y="1818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24"/>
              <p:cNvSpPr/>
              <p:nvPr/>
            </p:nvSpPr>
            <p:spPr>
              <a:xfrm>
                <a:off x="4728" y="1884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p24"/>
              <p:cNvSpPr/>
              <p:nvPr/>
            </p:nvSpPr>
            <p:spPr>
              <a:xfrm>
                <a:off x="4692" y="17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24"/>
              <p:cNvSpPr/>
              <p:nvPr/>
            </p:nvSpPr>
            <p:spPr>
              <a:xfrm>
                <a:off x="4692" y="184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0" name="Google Shape;2460;p24"/>
              <p:cNvSpPr/>
              <p:nvPr/>
            </p:nvSpPr>
            <p:spPr>
              <a:xfrm>
                <a:off x="4578" y="1944"/>
                <a:ext cx="42" cy="48"/>
              </a:xfrm>
              <a:custGeom>
                <a:rect b="b" l="l" r="r" t="t"/>
                <a:pathLst>
                  <a:path extrusionOk="0" h="48" w="42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1" name="Google Shape;2461;p24"/>
              <p:cNvSpPr/>
              <p:nvPr/>
            </p:nvSpPr>
            <p:spPr>
              <a:xfrm>
                <a:off x="4626" y="192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2" name="Google Shape;2462;p24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3" name="Google Shape;2463;p24"/>
              <p:cNvSpPr/>
              <p:nvPr/>
            </p:nvSpPr>
            <p:spPr>
              <a:xfrm>
                <a:off x="4260" y="2316"/>
                <a:ext cx="162" cy="354"/>
              </a:xfrm>
              <a:custGeom>
                <a:rect b="b" l="l" r="r" t="t"/>
                <a:pathLst>
                  <a:path extrusionOk="0" h="354" w="162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24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5" name="Google Shape;2465;p24"/>
              <p:cNvSpPr/>
              <p:nvPr/>
            </p:nvSpPr>
            <p:spPr>
              <a:xfrm>
                <a:off x="4356" y="249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6" name="Google Shape;2466;p24"/>
              <p:cNvSpPr/>
              <p:nvPr/>
            </p:nvSpPr>
            <p:spPr>
              <a:xfrm>
                <a:off x="4356" y="2514"/>
                <a:ext cx="42" cy="126"/>
              </a:xfrm>
              <a:custGeom>
                <a:rect b="b" l="l" r="r" t="t"/>
                <a:pathLst>
                  <a:path extrusionOk="0" h="126" w="42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7" name="Google Shape;2467;p24"/>
              <p:cNvSpPr/>
              <p:nvPr/>
            </p:nvSpPr>
            <p:spPr>
              <a:xfrm>
                <a:off x="4386" y="243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8" name="Google Shape;2468;p24"/>
              <p:cNvSpPr/>
              <p:nvPr/>
            </p:nvSpPr>
            <p:spPr>
              <a:xfrm>
                <a:off x="4422" y="24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9" name="Google Shape;2469;p24"/>
              <p:cNvSpPr/>
              <p:nvPr/>
            </p:nvSpPr>
            <p:spPr>
              <a:xfrm>
                <a:off x="4362" y="2376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24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24"/>
              <p:cNvSpPr/>
              <p:nvPr/>
            </p:nvSpPr>
            <p:spPr>
              <a:xfrm>
                <a:off x="4200" y="233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24"/>
              <p:cNvSpPr/>
              <p:nvPr/>
            </p:nvSpPr>
            <p:spPr>
              <a:xfrm>
                <a:off x="4200" y="2310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24"/>
              <p:cNvSpPr/>
              <p:nvPr/>
            </p:nvSpPr>
            <p:spPr>
              <a:xfrm>
                <a:off x="4038" y="2274"/>
                <a:ext cx="150" cy="78"/>
              </a:xfrm>
              <a:custGeom>
                <a:rect b="b" l="l" r="r" t="t"/>
                <a:pathLst>
                  <a:path extrusionOk="0" h="78" w="150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24"/>
              <p:cNvSpPr/>
              <p:nvPr/>
            </p:nvSpPr>
            <p:spPr>
              <a:xfrm>
                <a:off x="4116" y="22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5" name="Google Shape;2475;p24"/>
              <p:cNvSpPr/>
              <p:nvPr/>
            </p:nvSpPr>
            <p:spPr>
              <a:xfrm>
                <a:off x="4050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24"/>
              <p:cNvSpPr/>
              <p:nvPr/>
            </p:nvSpPr>
            <p:spPr>
              <a:xfrm>
                <a:off x="4152" y="2322"/>
                <a:ext cx="36" cy="0"/>
              </a:xfrm>
              <a:custGeom>
                <a:rect b="b" l="l" r="r" t="t"/>
                <a:pathLst>
                  <a:path extrusionOk="0" h="120000"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24"/>
              <p:cNvSpPr/>
              <p:nvPr/>
            </p:nvSpPr>
            <p:spPr>
              <a:xfrm>
                <a:off x="4092" y="22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24"/>
              <p:cNvSpPr/>
              <p:nvPr/>
            </p:nvSpPr>
            <p:spPr>
              <a:xfrm>
                <a:off x="4062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9" name="Google Shape;2479;p24"/>
            <p:cNvGrpSpPr/>
            <p:nvPr/>
          </p:nvGrpSpPr>
          <p:grpSpPr>
            <a:xfrm>
              <a:off x="4229100" y="1154626"/>
              <a:ext cx="2687638" cy="2840038"/>
              <a:chOff x="2664" y="959"/>
              <a:chExt cx="1693" cy="1789"/>
            </a:xfrm>
          </p:grpSpPr>
          <p:sp>
            <p:nvSpPr>
              <p:cNvPr id="2480" name="Google Shape;2480;p24"/>
              <p:cNvSpPr/>
              <p:nvPr/>
            </p:nvSpPr>
            <p:spPr>
              <a:xfrm>
                <a:off x="4182" y="2352"/>
                <a:ext cx="90" cy="108"/>
              </a:xfrm>
              <a:custGeom>
                <a:rect b="b" l="l" r="r" t="t"/>
                <a:pathLst>
                  <a:path extrusionOk="0" h="108" w="90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24"/>
              <p:cNvSpPr/>
              <p:nvPr/>
            </p:nvSpPr>
            <p:spPr>
              <a:xfrm>
                <a:off x="4266" y="243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24"/>
              <p:cNvSpPr/>
              <p:nvPr/>
            </p:nvSpPr>
            <p:spPr>
              <a:xfrm>
                <a:off x="4026" y="2676"/>
                <a:ext cx="42" cy="72"/>
              </a:xfrm>
              <a:custGeom>
                <a:rect b="b" l="l" r="r" t="t"/>
                <a:pathLst>
                  <a:path extrusionOk="0" h="72" w="4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24"/>
              <p:cNvSpPr/>
              <p:nvPr/>
            </p:nvSpPr>
            <p:spPr>
              <a:xfrm>
                <a:off x="3816" y="2142"/>
                <a:ext cx="540" cy="564"/>
              </a:xfrm>
              <a:custGeom>
                <a:rect b="b" l="l" r="r" t="t"/>
                <a:pathLst>
                  <a:path extrusionOk="0" h="564" w="540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24"/>
              <p:cNvSpPr/>
              <p:nvPr/>
            </p:nvSpPr>
            <p:spPr>
              <a:xfrm>
                <a:off x="4260" y="234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24"/>
              <p:cNvSpPr/>
              <p:nvPr/>
            </p:nvSpPr>
            <p:spPr>
              <a:xfrm>
                <a:off x="4020" y="2160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24"/>
              <p:cNvSpPr/>
              <p:nvPr/>
            </p:nvSpPr>
            <p:spPr>
              <a:xfrm>
                <a:off x="4260" y="23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24"/>
              <p:cNvSpPr/>
              <p:nvPr/>
            </p:nvSpPr>
            <p:spPr>
              <a:xfrm>
                <a:off x="4050" y="22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24"/>
              <p:cNvSpPr/>
              <p:nvPr/>
            </p:nvSpPr>
            <p:spPr>
              <a:xfrm>
                <a:off x="4002" y="214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24"/>
              <p:cNvSpPr/>
              <p:nvPr/>
            </p:nvSpPr>
            <p:spPr>
              <a:xfrm>
                <a:off x="3990" y="215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0" name="Google Shape;2490;p24"/>
              <p:cNvSpPr/>
              <p:nvPr/>
            </p:nvSpPr>
            <p:spPr>
              <a:xfrm>
                <a:off x="4188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1" name="Google Shape;2491;p24"/>
              <p:cNvSpPr/>
              <p:nvPr/>
            </p:nvSpPr>
            <p:spPr>
              <a:xfrm>
                <a:off x="4356" y="231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2" name="Google Shape;2492;p24"/>
              <p:cNvSpPr/>
              <p:nvPr/>
            </p:nvSpPr>
            <p:spPr>
              <a:xfrm>
                <a:off x="4308" y="2286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3" name="Google Shape;2493;p24"/>
              <p:cNvSpPr/>
              <p:nvPr/>
            </p:nvSpPr>
            <p:spPr>
              <a:xfrm>
                <a:off x="4272" y="240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24"/>
              <p:cNvSpPr/>
              <p:nvPr/>
            </p:nvSpPr>
            <p:spPr>
              <a:xfrm>
                <a:off x="4278" y="2358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p24"/>
              <p:cNvSpPr/>
              <p:nvPr/>
            </p:nvSpPr>
            <p:spPr>
              <a:xfrm>
                <a:off x="4350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6" name="Google Shape;2496;p24"/>
              <p:cNvSpPr/>
              <p:nvPr/>
            </p:nvSpPr>
            <p:spPr>
              <a:xfrm>
                <a:off x="4254" y="232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7" name="Google Shape;2497;p24"/>
              <p:cNvSpPr/>
              <p:nvPr/>
            </p:nvSpPr>
            <p:spPr>
              <a:xfrm>
                <a:off x="4200" y="233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2498;p24"/>
              <p:cNvSpPr/>
              <p:nvPr/>
            </p:nvSpPr>
            <p:spPr>
              <a:xfrm>
                <a:off x="4254" y="232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9" name="Google Shape;2499;p24"/>
              <p:cNvSpPr/>
              <p:nvPr/>
            </p:nvSpPr>
            <p:spPr>
              <a:xfrm>
                <a:off x="4254" y="2322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0" name="Google Shape;2500;p24"/>
              <p:cNvSpPr/>
              <p:nvPr/>
            </p:nvSpPr>
            <p:spPr>
              <a:xfrm>
                <a:off x="4128" y="2346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1" name="Google Shape;2501;p24"/>
              <p:cNvSpPr/>
              <p:nvPr/>
            </p:nvSpPr>
            <p:spPr>
              <a:xfrm>
                <a:off x="4050" y="227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p24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3" name="Google Shape;2503;p24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24"/>
              <p:cNvSpPr/>
              <p:nvPr/>
            </p:nvSpPr>
            <p:spPr>
              <a:xfrm>
                <a:off x="4050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24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6" name="Google Shape;2506;p24"/>
              <p:cNvSpPr/>
              <p:nvPr/>
            </p:nvSpPr>
            <p:spPr>
              <a:xfrm>
                <a:off x="4236" y="24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p24"/>
              <p:cNvSpPr/>
              <p:nvPr/>
            </p:nvSpPr>
            <p:spPr>
              <a:xfrm>
                <a:off x="4188" y="2352"/>
                <a:ext cx="66" cy="60"/>
              </a:xfrm>
              <a:custGeom>
                <a:rect b="b" l="l" r="r" t="t"/>
                <a:pathLst>
                  <a:path extrusionOk="0" h="60" w="66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8" name="Google Shape;2508;p24"/>
              <p:cNvSpPr/>
              <p:nvPr/>
            </p:nvSpPr>
            <p:spPr>
              <a:xfrm>
                <a:off x="4248" y="24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p24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24"/>
              <p:cNvSpPr/>
              <p:nvPr/>
            </p:nvSpPr>
            <p:spPr>
              <a:xfrm>
                <a:off x="3810" y="2022"/>
                <a:ext cx="132" cy="108"/>
              </a:xfrm>
              <a:custGeom>
                <a:rect b="b" l="l" r="r" t="t"/>
                <a:pathLst>
                  <a:path extrusionOk="0" h="108" w="132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24"/>
              <p:cNvSpPr/>
              <p:nvPr/>
            </p:nvSpPr>
            <p:spPr>
              <a:xfrm>
                <a:off x="3918" y="2088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24"/>
              <p:cNvSpPr/>
              <p:nvPr/>
            </p:nvSpPr>
            <p:spPr>
              <a:xfrm>
                <a:off x="3420" y="1626"/>
                <a:ext cx="750" cy="402"/>
              </a:xfrm>
              <a:custGeom>
                <a:rect b="b" l="l" r="r" t="t"/>
                <a:pathLst>
                  <a:path extrusionOk="0" h="67" w="125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24"/>
              <p:cNvSpPr/>
              <p:nvPr/>
            </p:nvSpPr>
            <p:spPr>
              <a:xfrm>
                <a:off x="3462" y="1740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24"/>
              <p:cNvSpPr/>
              <p:nvPr/>
            </p:nvSpPr>
            <p:spPr>
              <a:xfrm>
                <a:off x="3522" y="1740"/>
                <a:ext cx="84" cy="36"/>
              </a:xfrm>
              <a:custGeom>
                <a:rect b="b" l="l" r="r" t="t"/>
                <a:pathLst>
                  <a:path extrusionOk="0" h="36" w="84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24"/>
              <p:cNvSpPr/>
              <p:nvPr/>
            </p:nvSpPr>
            <p:spPr>
              <a:xfrm>
                <a:off x="3462" y="178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24"/>
              <p:cNvSpPr/>
              <p:nvPr/>
            </p:nvSpPr>
            <p:spPr>
              <a:xfrm>
                <a:off x="3630" y="1746"/>
                <a:ext cx="66" cy="30"/>
              </a:xfrm>
              <a:custGeom>
                <a:rect b="b" l="l" r="r" t="t"/>
                <a:pathLst>
                  <a:path extrusionOk="0" h="30" w="66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24"/>
              <p:cNvSpPr/>
              <p:nvPr/>
            </p:nvSpPr>
            <p:spPr>
              <a:xfrm>
                <a:off x="3948" y="1656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24"/>
              <p:cNvSpPr/>
              <p:nvPr/>
            </p:nvSpPr>
            <p:spPr>
              <a:xfrm>
                <a:off x="3690" y="1662"/>
                <a:ext cx="36" cy="6"/>
              </a:xfrm>
              <a:custGeom>
                <a:rect b="b" l="l" r="r" t="t"/>
                <a:pathLst>
                  <a:path extrusionOk="0" h="6" w="3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24"/>
              <p:cNvSpPr/>
              <p:nvPr/>
            </p:nvSpPr>
            <p:spPr>
              <a:xfrm>
                <a:off x="3696" y="168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24"/>
              <p:cNvSpPr/>
              <p:nvPr/>
            </p:nvSpPr>
            <p:spPr>
              <a:xfrm>
                <a:off x="3450" y="187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24"/>
              <p:cNvSpPr/>
              <p:nvPr/>
            </p:nvSpPr>
            <p:spPr>
              <a:xfrm>
                <a:off x="3666" y="171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24"/>
              <p:cNvSpPr/>
              <p:nvPr/>
            </p:nvSpPr>
            <p:spPr>
              <a:xfrm>
                <a:off x="3804" y="1626"/>
                <a:ext cx="48" cy="12"/>
              </a:xfrm>
              <a:custGeom>
                <a:rect b="b" l="l" r="r" t="t"/>
                <a:pathLst>
                  <a:path extrusionOk="0" h="12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24"/>
              <p:cNvSpPr/>
              <p:nvPr/>
            </p:nvSpPr>
            <p:spPr>
              <a:xfrm>
                <a:off x="4020" y="1728"/>
                <a:ext cx="150" cy="84"/>
              </a:xfrm>
              <a:custGeom>
                <a:rect b="b" l="l" r="r" t="t"/>
                <a:pathLst>
                  <a:path extrusionOk="0" h="84" w="150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24"/>
              <p:cNvSpPr/>
              <p:nvPr/>
            </p:nvSpPr>
            <p:spPr>
              <a:xfrm>
                <a:off x="3450" y="178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24"/>
              <p:cNvSpPr/>
              <p:nvPr/>
            </p:nvSpPr>
            <p:spPr>
              <a:xfrm>
                <a:off x="3978" y="167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24"/>
              <p:cNvSpPr/>
              <p:nvPr/>
            </p:nvSpPr>
            <p:spPr>
              <a:xfrm>
                <a:off x="3456" y="188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24"/>
              <p:cNvSpPr/>
              <p:nvPr/>
            </p:nvSpPr>
            <p:spPr>
              <a:xfrm>
                <a:off x="3882" y="166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24"/>
              <p:cNvSpPr/>
              <p:nvPr/>
            </p:nvSpPr>
            <p:spPr>
              <a:xfrm>
                <a:off x="3420" y="1824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24"/>
              <p:cNvSpPr/>
              <p:nvPr/>
            </p:nvSpPr>
            <p:spPr>
              <a:xfrm>
                <a:off x="4038" y="192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24"/>
              <p:cNvSpPr/>
              <p:nvPr/>
            </p:nvSpPr>
            <p:spPr>
              <a:xfrm>
                <a:off x="4044" y="1974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24"/>
              <p:cNvSpPr/>
              <p:nvPr/>
            </p:nvSpPr>
            <p:spPr>
              <a:xfrm>
                <a:off x="4104" y="1848"/>
                <a:ext cx="36" cy="24"/>
              </a:xfrm>
              <a:custGeom>
                <a:rect b="b" l="l" r="r" t="t"/>
                <a:pathLst>
                  <a:path extrusionOk="0" h="24" w="36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24"/>
              <p:cNvSpPr/>
              <p:nvPr/>
            </p:nvSpPr>
            <p:spPr>
              <a:xfrm>
                <a:off x="3840" y="1974"/>
                <a:ext cx="204" cy="96"/>
              </a:xfrm>
              <a:custGeom>
                <a:rect b="b" l="l" r="r" t="t"/>
                <a:pathLst>
                  <a:path extrusionOk="0" h="96" w="204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24"/>
              <p:cNvSpPr/>
              <p:nvPr/>
            </p:nvSpPr>
            <p:spPr>
              <a:xfrm>
                <a:off x="3918" y="204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24"/>
              <p:cNvSpPr/>
              <p:nvPr/>
            </p:nvSpPr>
            <p:spPr>
              <a:xfrm>
                <a:off x="3966" y="202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24"/>
              <p:cNvSpPr/>
              <p:nvPr/>
            </p:nvSpPr>
            <p:spPr>
              <a:xfrm>
                <a:off x="3840" y="205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24"/>
              <p:cNvSpPr/>
              <p:nvPr/>
            </p:nvSpPr>
            <p:spPr>
              <a:xfrm>
                <a:off x="3888" y="207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24"/>
              <p:cNvSpPr/>
              <p:nvPr/>
            </p:nvSpPr>
            <p:spPr>
              <a:xfrm>
                <a:off x="3870" y="198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24"/>
              <p:cNvSpPr/>
              <p:nvPr/>
            </p:nvSpPr>
            <p:spPr>
              <a:xfrm>
                <a:off x="3888" y="1974"/>
                <a:ext cx="66" cy="18"/>
              </a:xfrm>
              <a:custGeom>
                <a:rect b="b" l="l" r="r" t="t"/>
                <a:pathLst>
                  <a:path extrusionOk="0" h="18" w="66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24"/>
              <p:cNvSpPr/>
              <p:nvPr/>
            </p:nvSpPr>
            <p:spPr>
              <a:xfrm>
                <a:off x="3594" y="1914"/>
                <a:ext cx="318" cy="204"/>
              </a:xfrm>
              <a:custGeom>
                <a:rect b="b" l="l" r="r" t="t"/>
                <a:pathLst>
                  <a:path extrusionOk="0" h="204" w="318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24"/>
              <p:cNvSpPr/>
              <p:nvPr/>
            </p:nvSpPr>
            <p:spPr>
              <a:xfrm>
                <a:off x="3864" y="204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24"/>
              <p:cNvSpPr/>
              <p:nvPr/>
            </p:nvSpPr>
            <p:spPr>
              <a:xfrm>
                <a:off x="3810" y="206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24"/>
              <p:cNvSpPr/>
              <p:nvPr/>
            </p:nvSpPr>
            <p:spPr>
              <a:xfrm>
                <a:off x="3828" y="2034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24"/>
              <p:cNvSpPr/>
              <p:nvPr/>
            </p:nvSpPr>
            <p:spPr>
              <a:xfrm>
                <a:off x="3594" y="1914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24"/>
              <p:cNvSpPr/>
              <p:nvPr/>
            </p:nvSpPr>
            <p:spPr>
              <a:xfrm>
                <a:off x="3858" y="20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24"/>
              <p:cNvSpPr/>
              <p:nvPr/>
            </p:nvSpPr>
            <p:spPr>
              <a:xfrm>
                <a:off x="3864" y="199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24"/>
              <p:cNvSpPr/>
              <p:nvPr/>
            </p:nvSpPr>
            <p:spPr>
              <a:xfrm>
                <a:off x="3534" y="1980"/>
                <a:ext cx="258" cy="186"/>
              </a:xfrm>
              <a:custGeom>
                <a:rect b="b" l="l" r="r" t="t"/>
                <a:pathLst>
                  <a:path extrusionOk="0" h="186" w="258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24"/>
              <p:cNvSpPr/>
              <p:nvPr/>
            </p:nvSpPr>
            <p:spPr>
              <a:xfrm>
                <a:off x="3534" y="199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24"/>
              <p:cNvSpPr/>
              <p:nvPr/>
            </p:nvSpPr>
            <p:spPr>
              <a:xfrm>
                <a:off x="3636" y="198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24"/>
              <p:cNvSpPr/>
              <p:nvPr/>
            </p:nvSpPr>
            <p:spPr>
              <a:xfrm>
                <a:off x="3768" y="209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24"/>
              <p:cNvSpPr/>
              <p:nvPr/>
            </p:nvSpPr>
            <p:spPr>
              <a:xfrm>
                <a:off x="3390" y="2010"/>
                <a:ext cx="102" cy="78"/>
              </a:xfrm>
              <a:custGeom>
                <a:rect b="b" l="l" r="r" t="t"/>
                <a:pathLst>
                  <a:path extrusionOk="0" h="78" w="102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24"/>
              <p:cNvSpPr/>
              <p:nvPr/>
            </p:nvSpPr>
            <p:spPr>
              <a:xfrm>
                <a:off x="3444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24"/>
              <p:cNvSpPr/>
              <p:nvPr/>
            </p:nvSpPr>
            <p:spPr>
              <a:xfrm>
                <a:off x="3426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24"/>
              <p:cNvSpPr/>
              <p:nvPr/>
            </p:nvSpPr>
            <p:spPr>
              <a:xfrm>
                <a:off x="3366" y="2016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24"/>
              <p:cNvSpPr/>
              <p:nvPr/>
            </p:nvSpPr>
            <p:spPr>
              <a:xfrm>
                <a:off x="3294" y="1962"/>
                <a:ext cx="132" cy="60"/>
              </a:xfrm>
              <a:custGeom>
                <a:rect b="b" l="l" r="r" t="t"/>
                <a:pathLst>
                  <a:path extrusionOk="0" h="60" w="132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24"/>
              <p:cNvSpPr/>
              <p:nvPr/>
            </p:nvSpPr>
            <p:spPr>
              <a:xfrm>
                <a:off x="3294" y="196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24"/>
              <p:cNvSpPr/>
              <p:nvPr/>
            </p:nvSpPr>
            <p:spPr>
              <a:xfrm>
                <a:off x="3372" y="198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24"/>
              <p:cNvSpPr/>
              <p:nvPr/>
            </p:nvSpPr>
            <p:spPr>
              <a:xfrm>
                <a:off x="3426" y="200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24"/>
              <p:cNvSpPr/>
              <p:nvPr/>
            </p:nvSpPr>
            <p:spPr>
              <a:xfrm>
                <a:off x="3390" y="201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24"/>
              <p:cNvSpPr/>
              <p:nvPr/>
            </p:nvSpPr>
            <p:spPr>
              <a:xfrm>
                <a:off x="3420" y="201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24"/>
              <p:cNvSpPr/>
              <p:nvPr/>
            </p:nvSpPr>
            <p:spPr>
              <a:xfrm>
                <a:off x="3426" y="201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24"/>
              <p:cNvSpPr/>
              <p:nvPr/>
            </p:nvSpPr>
            <p:spPr>
              <a:xfrm>
                <a:off x="3384" y="201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24"/>
              <p:cNvSpPr/>
              <p:nvPr/>
            </p:nvSpPr>
            <p:spPr>
              <a:xfrm>
                <a:off x="3048" y="2004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24"/>
              <p:cNvSpPr/>
              <p:nvPr/>
            </p:nvSpPr>
            <p:spPr>
              <a:xfrm>
                <a:off x="3048" y="1998"/>
                <a:ext cx="342" cy="150"/>
              </a:xfrm>
              <a:custGeom>
                <a:rect b="b" l="l" r="r" t="t"/>
                <a:pathLst>
                  <a:path extrusionOk="0" h="150" w="342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24"/>
              <p:cNvSpPr/>
              <p:nvPr/>
            </p:nvSpPr>
            <p:spPr>
              <a:xfrm>
                <a:off x="3180" y="215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24"/>
              <p:cNvSpPr/>
              <p:nvPr/>
            </p:nvSpPr>
            <p:spPr>
              <a:xfrm>
                <a:off x="3384" y="205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24"/>
              <p:cNvSpPr/>
              <p:nvPr/>
            </p:nvSpPr>
            <p:spPr>
              <a:xfrm>
                <a:off x="3366" y="20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24"/>
              <p:cNvSpPr/>
              <p:nvPr/>
            </p:nvSpPr>
            <p:spPr>
              <a:xfrm>
                <a:off x="3330" y="2010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24"/>
              <p:cNvSpPr/>
              <p:nvPr/>
            </p:nvSpPr>
            <p:spPr>
              <a:xfrm>
                <a:off x="3162" y="2160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24"/>
              <p:cNvSpPr/>
              <p:nvPr/>
            </p:nvSpPr>
            <p:spPr>
              <a:xfrm>
                <a:off x="2976" y="145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24"/>
              <p:cNvSpPr/>
              <p:nvPr/>
            </p:nvSpPr>
            <p:spPr>
              <a:xfrm>
                <a:off x="2940" y="1014"/>
                <a:ext cx="210" cy="450"/>
              </a:xfrm>
              <a:custGeom>
                <a:rect b="b" l="l" r="r" t="t"/>
                <a:pathLst>
                  <a:path extrusionOk="0" h="450" w="21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24"/>
              <p:cNvSpPr/>
              <p:nvPr/>
            </p:nvSpPr>
            <p:spPr>
              <a:xfrm>
                <a:off x="2928" y="144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24"/>
              <p:cNvSpPr/>
              <p:nvPr/>
            </p:nvSpPr>
            <p:spPr>
              <a:xfrm>
                <a:off x="3114" y="1266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24"/>
              <p:cNvSpPr/>
              <p:nvPr/>
            </p:nvSpPr>
            <p:spPr>
              <a:xfrm>
                <a:off x="3132" y="13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24"/>
              <p:cNvSpPr/>
              <p:nvPr/>
            </p:nvSpPr>
            <p:spPr>
              <a:xfrm>
                <a:off x="3102" y="111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24"/>
              <p:cNvSpPr/>
              <p:nvPr/>
            </p:nvSpPr>
            <p:spPr>
              <a:xfrm>
                <a:off x="2832" y="16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24"/>
              <p:cNvSpPr/>
              <p:nvPr/>
            </p:nvSpPr>
            <p:spPr>
              <a:xfrm>
                <a:off x="2898" y="1542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24"/>
              <p:cNvSpPr/>
              <p:nvPr/>
            </p:nvSpPr>
            <p:spPr>
              <a:xfrm>
                <a:off x="2772" y="1068"/>
                <a:ext cx="240" cy="558"/>
              </a:xfrm>
              <a:custGeom>
                <a:rect b="b" l="l" r="r" t="t"/>
                <a:pathLst>
                  <a:path extrusionOk="0" h="558" w="240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24"/>
              <p:cNvSpPr/>
              <p:nvPr/>
            </p:nvSpPr>
            <p:spPr>
              <a:xfrm>
                <a:off x="2868" y="1554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24"/>
              <p:cNvSpPr/>
              <p:nvPr/>
            </p:nvSpPr>
            <p:spPr>
              <a:xfrm>
                <a:off x="3000" y="1122"/>
                <a:ext cx="6" cy="60"/>
              </a:xfrm>
              <a:custGeom>
                <a:rect b="b" l="l" r="r" t="t"/>
                <a:pathLst>
                  <a:path extrusionOk="0" h="60" w="6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24"/>
              <p:cNvSpPr/>
              <p:nvPr/>
            </p:nvSpPr>
            <p:spPr>
              <a:xfrm>
                <a:off x="2958" y="108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24"/>
              <p:cNvSpPr/>
              <p:nvPr/>
            </p:nvSpPr>
            <p:spPr>
              <a:xfrm>
                <a:off x="2946" y="10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24"/>
              <p:cNvSpPr/>
              <p:nvPr/>
            </p:nvSpPr>
            <p:spPr>
              <a:xfrm>
                <a:off x="3000" y="98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24"/>
              <p:cNvSpPr/>
              <p:nvPr/>
            </p:nvSpPr>
            <p:spPr>
              <a:xfrm>
                <a:off x="2664" y="971"/>
                <a:ext cx="474" cy="565"/>
              </a:xfrm>
              <a:custGeom>
                <a:rect b="b" l="l" r="r" t="t"/>
                <a:pathLst>
                  <a:path extrusionOk="0" h="565" w="474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24"/>
              <p:cNvSpPr/>
              <p:nvPr/>
            </p:nvSpPr>
            <p:spPr>
              <a:xfrm>
                <a:off x="2724" y="13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24"/>
              <p:cNvSpPr/>
              <p:nvPr/>
            </p:nvSpPr>
            <p:spPr>
              <a:xfrm>
                <a:off x="2970" y="983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24"/>
              <p:cNvSpPr/>
              <p:nvPr/>
            </p:nvSpPr>
            <p:spPr>
              <a:xfrm>
                <a:off x="2982" y="100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24"/>
              <p:cNvSpPr/>
              <p:nvPr/>
            </p:nvSpPr>
            <p:spPr>
              <a:xfrm>
                <a:off x="2988" y="989"/>
                <a:ext cx="12" cy="19"/>
              </a:xfrm>
              <a:custGeom>
                <a:rect b="b" l="l" r="r" t="t"/>
                <a:pathLst>
                  <a:path extrusionOk="0" h="19" w="12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8" name="Google Shape;2588;p24"/>
              <p:cNvSpPr/>
              <p:nvPr/>
            </p:nvSpPr>
            <p:spPr>
              <a:xfrm>
                <a:off x="2880" y="1044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9" name="Google Shape;2589;p24"/>
              <p:cNvSpPr/>
              <p:nvPr/>
            </p:nvSpPr>
            <p:spPr>
              <a:xfrm>
                <a:off x="2898" y="103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24"/>
              <p:cNvSpPr/>
              <p:nvPr/>
            </p:nvSpPr>
            <p:spPr>
              <a:xfrm>
                <a:off x="2832" y="108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24"/>
              <p:cNvSpPr/>
              <p:nvPr/>
            </p:nvSpPr>
            <p:spPr>
              <a:xfrm>
                <a:off x="3036" y="95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24"/>
              <p:cNvSpPr/>
              <p:nvPr/>
            </p:nvSpPr>
            <p:spPr>
              <a:xfrm>
                <a:off x="2832" y="108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24"/>
              <p:cNvSpPr/>
              <p:nvPr/>
            </p:nvSpPr>
            <p:spPr>
              <a:xfrm>
                <a:off x="2928" y="1014"/>
                <a:ext cx="6" cy="6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24"/>
              <p:cNvSpPr/>
              <p:nvPr/>
            </p:nvSpPr>
            <p:spPr>
              <a:xfrm>
                <a:off x="2856" y="1056"/>
                <a:ext cx="6" cy="18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24"/>
              <p:cNvSpPr/>
              <p:nvPr/>
            </p:nvSpPr>
            <p:spPr>
              <a:xfrm>
                <a:off x="2916" y="10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24"/>
              <p:cNvSpPr/>
              <p:nvPr/>
            </p:nvSpPr>
            <p:spPr>
              <a:xfrm>
                <a:off x="3132" y="103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24"/>
              <p:cNvSpPr/>
              <p:nvPr/>
            </p:nvSpPr>
            <p:spPr>
              <a:xfrm>
                <a:off x="3102" y="10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24"/>
              <p:cNvSpPr/>
              <p:nvPr/>
            </p:nvSpPr>
            <p:spPr>
              <a:xfrm>
                <a:off x="2940" y="106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24"/>
              <p:cNvSpPr/>
              <p:nvPr/>
            </p:nvSpPr>
            <p:spPr>
              <a:xfrm>
                <a:off x="3090" y="102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24"/>
              <p:cNvSpPr/>
              <p:nvPr/>
            </p:nvSpPr>
            <p:spPr>
              <a:xfrm>
                <a:off x="3006" y="1050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24"/>
              <p:cNvSpPr/>
              <p:nvPr/>
            </p:nvSpPr>
            <p:spPr>
              <a:xfrm>
                <a:off x="2772" y="14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24"/>
              <p:cNvSpPr/>
              <p:nvPr/>
            </p:nvSpPr>
            <p:spPr>
              <a:xfrm>
                <a:off x="2940" y="10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24"/>
              <p:cNvSpPr/>
              <p:nvPr/>
            </p:nvSpPr>
            <p:spPr>
              <a:xfrm>
                <a:off x="2790" y="1308"/>
                <a:ext cx="18" cy="96"/>
              </a:xfrm>
              <a:custGeom>
                <a:rect b="b" l="l" r="r" t="t"/>
                <a:pathLst>
                  <a:path extrusionOk="0" h="96" w="18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24"/>
              <p:cNvSpPr/>
              <p:nvPr/>
            </p:nvSpPr>
            <p:spPr>
              <a:xfrm>
                <a:off x="2820" y="127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24"/>
              <p:cNvSpPr/>
              <p:nvPr/>
            </p:nvSpPr>
            <p:spPr>
              <a:xfrm>
                <a:off x="2820" y="121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24"/>
              <p:cNvSpPr/>
              <p:nvPr/>
            </p:nvSpPr>
            <p:spPr>
              <a:xfrm>
                <a:off x="2784" y="149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24"/>
              <p:cNvSpPr/>
              <p:nvPr/>
            </p:nvSpPr>
            <p:spPr>
              <a:xfrm>
                <a:off x="2826" y="1290"/>
                <a:ext cx="1" cy="18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24"/>
              <p:cNvSpPr/>
              <p:nvPr/>
            </p:nvSpPr>
            <p:spPr>
              <a:xfrm>
                <a:off x="2898" y="1098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24"/>
              <p:cNvSpPr/>
              <p:nvPr/>
            </p:nvSpPr>
            <p:spPr>
              <a:xfrm>
                <a:off x="2976" y="1716"/>
                <a:ext cx="330" cy="228"/>
              </a:xfrm>
              <a:custGeom>
                <a:rect b="b" l="l" r="r" t="t"/>
                <a:pathLst>
                  <a:path extrusionOk="0" h="38" w="55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p24"/>
              <p:cNvSpPr/>
              <p:nvPr/>
            </p:nvSpPr>
            <p:spPr>
              <a:xfrm>
                <a:off x="3198" y="173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p24"/>
              <p:cNvSpPr/>
              <p:nvPr/>
            </p:nvSpPr>
            <p:spPr>
              <a:xfrm>
                <a:off x="3198" y="175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2" name="Google Shape;2612;p24"/>
              <p:cNvSpPr/>
              <p:nvPr/>
            </p:nvSpPr>
            <p:spPr>
              <a:xfrm>
                <a:off x="3216" y="176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24"/>
              <p:cNvSpPr/>
              <p:nvPr/>
            </p:nvSpPr>
            <p:spPr>
              <a:xfrm>
                <a:off x="3156" y="17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24"/>
              <p:cNvSpPr/>
              <p:nvPr/>
            </p:nvSpPr>
            <p:spPr>
              <a:xfrm>
                <a:off x="3162" y="171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24"/>
              <p:cNvSpPr/>
              <p:nvPr/>
            </p:nvSpPr>
            <p:spPr>
              <a:xfrm>
                <a:off x="3228" y="177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24"/>
              <p:cNvSpPr/>
              <p:nvPr/>
            </p:nvSpPr>
            <p:spPr>
              <a:xfrm>
                <a:off x="3276" y="184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24"/>
              <p:cNvSpPr/>
              <p:nvPr/>
            </p:nvSpPr>
            <p:spPr>
              <a:xfrm>
                <a:off x="2994" y="1596"/>
                <a:ext cx="180" cy="156"/>
              </a:xfrm>
              <a:custGeom>
                <a:rect b="b" l="l" r="r" t="t"/>
                <a:pathLst>
                  <a:path extrusionOk="0" h="156" w="180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24"/>
              <p:cNvSpPr/>
              <p:nvPr/>
            </p:nvSpPr>
            <p:spPr>
              <a:xfrm>
                <a:off x="3162" y="168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24"/>
              <p:cNvSpPr/>
              <p:nvPr/>
            </p:nvSpPr>
            <p:spPr>
              <a:xfrm>
                <a:off x="300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24"/>
              <p:cNvSpPr/>
              <p:nvPr/>
            </p:nvSpPr>
            <p:spPr>
              <a:xfrm>
                <a:off x="3090" y="1728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4"/>
              <p:cNvSpPr/>
              <p:nvPr/>
            </p:nvSpPr>
            <p:spPr>
              <a:xfrm>
                <a:off x="3048" y="1728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24"/>
              <p:cNvSpPr/>
              <p:nvPr/>
            </p:nvSpPr>
            <p:spPr>
              <a:xfrm>
                <a:off x="2994" y="1476"/>
                <a:ext cx="96" cy="78"/>
              </a:xfrm>
              <a:custGeom>
                <a:rect b="b" l="l" r="r" t="t"/>
                <a:pathLst>
                  <a:path extrusionOk="0" h="78" w="96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24"/>
              <p:cNvSpPr/>
              <p:nvPr/>
            </p:nvSpPr>
            <p:spPr>
              <a:xfrm>
                <a:off x="2970" y="15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24"/>
              <p:cNvSpPr/>
              <p:nvPr/>
            </p:nvSpPr>
            <p:spPr>
              <a:xfrm>
                <a:off x="2970" y="15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24"/>
              <p:cNvSpPr/>
              <p:nvPr/>
            </p:nvSpPr>
            <p:spPr>
              <a:xfrm>
                <a:off x="3072" y="15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24"/>
              <p:cNvSpPr/>
              <p:nvPr/>
            </p:nvSpPr>
            <p:spPr>
              <a:xfrm>
                <a:off x="3084" y="148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24"/>
              <p:cNvSpPr/>
              <p:nvPr/>
            </p:nvSpPr>
            <p:spPr>
              <a:xfrm>
                <a:off x="2958" y="1530"/>
                <a:ext cx="132" cy="84"/>
              </a:xfrm>
              <a:custGeom>
                <a:rect b="b" l="l" r="r" t="t"/>
                <a:pathLst>
                  <a:path extrusionOk="0" h="84" w="132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4"/>
              <p:cNvSpPr/>
              <p:nvPr/>
            </p:nvSpPr>
            <p:spPr>
              <a:xfrm>
                <a:off x="3060" y="1608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4"/>
              <p:cNvSpPr/>
              <p:nvPr/>
            </p:nvSpPr>
            <p:spPr>
              <a:xfrm>
                <a:off x="3018" y="1530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4"/>
              <p:cNvSpPr/>
              <p:nvPr/>
            </p:nvSpPr>
            <p:spPr>
              <a:xfrm>
                <a:off x="2952" y="1590"/>
                <a:ext cx="108" cy="84"/>
              </a:xfrm>
              <a:custGeom>
                <a:rect b="b" l="l" r="r" t="t"/>
                <a:pathLst>
                  <a:path extrusionOk="0" h="84" w="108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24"/>
              <p:cNvSpPr/>
              <p:nvPr/>
            </p:nvSpPr>
            <p:spPr>
              <a:xfrm>
                <a:off x="3000" y="166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24"/>
              <p:cNvSpPr/>
              <p:nvPr/>
            </p:nvSpPr>
            <p:spPr>
              <a:xfrm>
                <a:off x="3036" y="165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24"/>
              <p:cNvSpPr/>
              <p:nvPr/>
            </p:nvSpPr>
            <p:spPr>
              <a:xfrm>
                <a:off x="2958" y="1590"/>
                <a:ext cx="60" cy="6"/>
              </a:xfrm>
              <a:custGeom>
                <a:rect b="b" l="l" r="r" t="t"/>
                <a:pathLst>
                  <a:path extrusionOk="0" h="6" w="60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24"/>
              <p:cNvSpPr/>
              <p:nvPr/>
            </p:nvSpPr>
            <p:spPr>
              <a:xfrm>
                <a:off x="3060" y="16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24"/>
              <p:cNvSpPr/>
              <p:nvPr/>
            </p:nvSpPr>
            <p:spPr>
              <a:xfrm>
                <a:off x="2928" y="1620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24"/>
              <p:cNvSpPr/>
              <p:nvPr/>
            </p:nvSpPr>
            <p:spPr>
              <a:xfrm>
                <a:off x="2952" y="1620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24"/>
              <p:cNvSpPr/>
              <p:nvPr/>
            </p:nvSpPr>
            <p:spPr>
              <a:xfrm>
                <a:off x="3054" y="1830"/>
                <a:ext cx="66" cy="84"/>
              </a:xfrm>
              <a:custGeom>
                <a:rect b="b" l="l" r="r" t="t"/>
                <a:pathLst>
                  <a:path extrusionOk="0" h="84" w="66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24"/>
              <p:cNvSpPr/>
              <p:nvPr/>
            </p:nvSpPr>
            <p:spPr>
              <a:xfrm>
                <a:off x="3102" y="1842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24"/>
              <p:cNvSpPr/>
              <p:nvPr/>
            </p:nvSpPr>
            <p:spPr>
              <a:xfrm>
                <a:off x="3090" y="189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24"/>
              <p:cNvSpPr/>
              <p:nvPr/>
            </p:nvSpPr>
            <p:spPr>
              <a:xfrm>
                <a:off x="2940" y="1836"/>
                <a:ext cx="174" cy="126"/>
              </a:xfrm>
              <a:custGeom>
                <a:rect b="b" l="l" r="r" t="t"/>
                <a:pathLst>
                  <a:path extrusionOk="0" h="126" w="174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24"/>
              <p:cNvSpPr/>
              <p:nvPr/>
            </p:nvSpPr>
            <p:spPr>
              <a:xfrm>
                <a:off x="3090" y="191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24"/>
              <p:cNvSpPr/>
              <p:nvPr/>
            </p:nvSpPr>
            <p:spPr>
              <a:xfrm>
                <a:off x="3042" y="184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24"/>
              <p:cNvSpPr/>
              <p:nvPr/>
            </p:nvSpPr>
            <p:spPr>
              <a:xfrm>
                <a:off x="3024" y="184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24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24"/>
              <p:cNvSpPr/>
              <p:nvPr/>
            </p:nvSpPr>
            <p:spPr>
              <a:xfrm>
                <a:off x="3060" y="1836"/>
                <a:ext cx="24" cy="54"/>
              </a:xfrm>
              <a:custGeom>
                <a:rect b="b" l="l" r="r" t="t"/>
                <a:pathLst>
                  <a:path extrusionOk="0" h="54"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24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24"/>
              <p:cNvSpPr/>
              <p:nvPr/>
            </p:nvSpPr>
            <p:spPr>
              <a:xfrm>
                <a:off x="2862" y="1830"/>
                <a:ext cx="126" cy="78"/>
              </a:xfrm>
              <a:custGeom>
                <a:rect b="b" l="l" r="r" t="t"/>
                <a:pathLst>
                  <a:path extrusionOk="0" h="78" w="126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24"/>
              <p:cNvSpPr/>
              <p:nvPr/>
            </p:nvSpPr>
            <p:spPr>
              <a:xfrm>
                <a:off x="2988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24"/>
              <p:cNvSpPr/>
              <p:nvPr/>
            </p:nvSpPr>
            <p:spPr>
              <a:xfrm>
                <a:off x="2964" y="184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24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24"/>
              <p:cNvSpPr/>
              <p:nvPr/>
            </p:nvSpPr>
            <p:spPr>
              <a:xfrm>
                <a:off x="2874" y="1800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24"/>
              <p:cNvSpPr/>
              <p:nvPr/>
            </p:nvSpPr>
            <p:spPr>
              <a:xfrm>
                <a:off x="2976" y="181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24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24"/>
              <p:cNvSpPr/>
              <p:nvPr/>
            </p:nvSpPr>
            <p:spPr>
              <a:xfrm>
                <a:off x="2892" y="185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5" name="Google Shape;2655;p24"/>
              <p:cNvSpPr/>
              <p:nvPr/>
            </p:nvSpPr>
            <p:spPr>
              <a:xfrm>
                <a:off x="2910" y="1830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6" name="Google Shape;2656;p24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7" name="Google Shape;2657;p24"/>
              <p:cNvSpPr/>
              <p:nvPr/>
            </p:nvSpPr>
            <p:spPr>
              <a:xfrm>
                <a:off x="2826" y="1638"/>
                <a:ext cx="186" cy="174"/>
              </a:xfrm>
              <a:custGeom>
                <a:rect b="b" l="l" r="r" t="t"/>
                <a:pathLst>
                  <a:path extrusionOk="0" h="174" w="186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8" name="Google Shape;2658;p24"/>
              <p:cNvSpPr/>
              <p:nvPr/>
            </p:nvSpPr>
            <p:spPr>
              <a:xfrm>
                <a:off x="3000" y="1740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24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24"/>
              <p:cNvSpPr/>
              <p:nvPr/>
            </p:nvSpPr>
            <p:spPr>
              <a:xfrm>
                <a:off x="2994" y="1716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24"/>
              <p:cNvSpPr/>
              <p:nvPr/>
            </p:nvSpPr>
            <p:spPr>
              <a:xfrm>
                <a:off x="3000" y="1674"/>
                <a:ext cx="6" cy="36"/>
              </a:xfrm>
              <a:custGeom>
                <a:rect b="b" l="l" r="r" t="t"/>
                <a:pathLst>
                  <a:path extrusionOk="0" h="36" w="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2" name="Google Shape;2662;p24"/>
              <p:cNvSpPr/>
              <p:nvPr/>
            </p:nvSpPr>
            <p:spPr>
              <a:xfrm>
                <a:off x="2982" y="165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24"/>
              <p:cNvSpPr/>
              <p:nvPr/>
            </p:nvSpPr>
            <p:spPr>
              <a:xfrm>
                <a:off x="2964" y="180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24"/>
              <p:cNvSpPr/>
              <p:nvPr/>
            </p:nvSpPr>
            <p:spPr>
              <a:xfrm>
                <a:off x="2976" y="180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5" name="Google Shape;2665;p24"/>
              <p:cNvSpPr/>
              <p:nvPr/>
            </p:nvSpPr>
            <p:spPr>
              <a:xfrm>
                <a:off x="2916" y="1890"/>
                <a:ext cx="72" cy="108"/>
              </a:xfrm>
              <a:custGeom>
                <a:rect b="b" l="l" r="r" t="t"/>
                <a:pathLst>
                  <a:path extrusionOk="0" h="108" w="72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24"/>
              <p:cNvSpPr/>
              <p:nvPr/>
            </p:nvSpPr>
            <p:spPr>
              <a:xfrm>
                <a:off x="2940" y="189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24"/>
              <p:cNvSpPr/>
              <p:nvPr/>
            </p:nvSpPr>
            <p:spPr>
              <a:xfrm>
                <a:off x="2964" y="19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24"/>
              <p:cNvSpPr/>
              <p:nvPr/>
            </p:nvSpPr>
            <p:spPr>
              <a:xfrm>
                <a:off x="2940" y="189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24"/>
              <p:cNvSpPr/>
              <p:nvPr/>
            </p:nvSpPr>
            <p:spPr>
              <a:xfrm>
                <a:off x="2916" y="1890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24"/>
              <p:cNvSpPr/>
              <p:nvPr/>
            </p:nvSpPr>
            <p:spPr>
              <a:xfrm>
                <a:off x="2934" y="196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24"/>
              <p:cNvSpPr/>
              <p:nvPr/>
            </p:nvSpPr>
            <p:spPr>
              <a:xfrm>
                <a:off x="2952" y="196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24"/>
              <p:cNvSpPr/>
              <p:nvPr/>
            </p:nvSpPr>
            <p:spPr>
              <a:xfrm>
                <a:off x="2904" y="1962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3" name="Google Shape;2673;p24"/>
              <p:cNvSpPr/>
              <p:nvPr/>
            </p:nvSpPr>
            <p:spPr>
              <a:xfrm>
                <a:off x="2916" y="19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4" name="Google Shape;2674;p24"/>
              <p:cNvSpPr/>
              <p:nvPr/>
            </p:nvSpPr>
            <p:spPr>
              <a:xfrm>
                <a:off x="2934" y="198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24"/>
              <p:cNvSpPr/>
              <p:nvPr/>
            </p:nvSpPr>
            <p:spPr>
              <a:xfrm>
                <a:off x="2856" y="1914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6" name="Google Shape;2676;p24"/>
              <p:cNvSpPr/>
              <p:nvPr/>
            </p:nvSpPr>
            <p:spPr>
              <a:xfrm>
                <a:off x="2916" y="19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7" name="Google Shape;2677;p24"/>
              <p:cNvSpPr/>
              <p:nvPr/>
            </p:nvSpPr>
            <p:spPr>
              <a:xfrm>
                <a:off x="2922" y="193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24"/>
              <p:cNvSpPr/>
              <p:nvPr/>
            </p:nvSpPr>
            <p:spPr>
              <a:xfrm>
                <a:off x="2904" y="196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24"/>
              <p:cNvSpPr/>
              <p:nvPr/>
            </p:nvSpPr>
            <p:spPr>
              <a:xfrm>
                <a:off x="2916" y="196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0" name="Google Shape;2680;p24"/>
            <p:cNvGrpSpPr/>
            <p:nvPr/>
          </p:nvGrpSpPr>
          <p:grpSpPr>
            <a:xfrm>
              <a:off x="0" y="2101"/>
              <a:ext cx="4914900" cy="3640138"/>
              <a:chOff x="0" y="233"/>
              <a:chExt cx="3096" cy="2293"/>
            </a:xfrm>
          </p:grpSpPr>
          <p:sp>
            <p:nvSpPr>
              <p:cNvPr id="2681" name="Google Shape;2681;p24"/>
              <p:cNvSpPr/>
              <p:nvPr/>
            </p:nvSpPr>
            <p:spPr>
              <a:xfrm>
                <a:off x="2814" y="1884"/>
                <a:ext cx="108" cy="90"/>
              </a:xfrm>
              <a:custGeom>
                <a:rect b="b" l="l" r="r" t="t"/>
                <a:pathLst>
                  <a:path extrusionOk="0" h="90" w="108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24"/>
              <p:cNvSpPr/>
              <p:nvPr/>
            </p:nvSpPr>
            <p:spPr>
              <a:xfrm>
                <a:off x="2868" y="1884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24"/>
              <p:cNvSpPr/>
              <p:nvPr/>
            </p:nvSpPr>
            <p:spPr>
              <a:xfrm>
                <a:off x="2862" y="1938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24"/>
              <p:cNvSpPr/>
              <p:nvPr/>
            </p:nvSpPr>
            <p:spPr>
              <a:xfrm>
                <a:off x="2916" y="192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24"/>
              <p:cNvSpPr/>
              <p:nvPr/>
            </p:nvSpPr>
            <p:spPr>
              <a:xfrm>
                <a:off x="2856" y="191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24"/>
              <p:cNvSpPr/>
              <p:nvPr/>
            </p:nvSpPr>
            <p:spPr>
              <a:xfrm>
                <a:off x="2922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7" name="Google Shape;2687;p24"/>
              <p:cNvSpPr/>
              <p:nvPr/>
            </p:nvSpPr>
            <p:spPr>
              <a:xfrm>
                <a:off x="2976" y="1944"/>
                <a:ext cx="120" cy="72"/>
              </a:xfrm>
              <a:custGeom>
                <a:rect b="b" l="l" r="r" t="t"/>
                <a:pathLst>
                  <a:path extrusionOk="0" h="72" w="120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8" name="Google Shape;2688;p24"/>
              <p:cNvSpPr/>
              <p:nvPr/>
            </p:nvSpPr>
            <p:spPr>
              <a:xfrm>
                <a:off x="3066" y="200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24"/>
              <p:cNvSpPr/>
              <p:nvPr/>
            </p:nvSpPr>
            <p:spPr>
              <a:xfrm>
                <a:off x="3048" y="200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24"/>
              <p:cNvSpPr/>
              <p:nvPr/>
            </p:nvSpPr>
            <p:spPr>
              <a:xfrm>
                <a:off x="3048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1" name="Google Shape;2691;p24"/>
              <p:cNvSpPr/>
              <p:nvPr/>
            </p:nvSpPr>
            <p:spPr>
              <a:xfrm>
                <a:off x="2982" y="195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2" name="Google Shape;2692;p24"/>
              <p:cNvSpPr/>
              <p:nvPr/>
            </p:nvSpPr>
            <p:spPr>
              <a:xfrm>
                <a:off x="3042" y="194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3" name="Google Shape;2693;p24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24"/>
              <p:cNvSpPr/>
              <p:nvPr/>
            </p:nvSpPr>
            <p:spPr>
              <a:xfrm>
                <a:off x="2976" y="195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5" name="Google Shape;2695;p24"/>
              <p:cNvSpPr/>
              <p:nvPr/>
            </p:nvSpPr>
            <p:spPr>
              <a:xfrm>
                <a:off x="2976" y="19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6" name="Google Shape;2696;p24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7" name="Google Shape;2697;p24"/>
              <p:cNvSpPr/>
              <p:nvPr/>
            </p:nvSpPr>
            <p:spPr>
              <a:xfrm>
                <a:off x="2808" y="165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8" name="Google Shape;2698;p24"/>
              <p:cNvSpPr/>
              <p:nvPr/>
            </p:nvSpPr>
            <p:spPr>
              <a:xfrm>
                <a:off x="2670" y="1638"/>
                <a:ext cx="168" cy="228"/>
              </a:xfrm>
              <a:custGeom>
                <a:rect b="b" l="l" r="r" t="t"/>
                <a:pathLst>
                  <a:path extrusionOk="0" h="228" w="16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9" name="Google Shape;2699;p24"/>
              <p:cNvSpPr/>
              <p:nvPr/>
            </p:nvSpPr>
            <p:spPr>
              <a:xfrm>
                <a:off x="2832" y="174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0" name="Google Shape;2700;p24"/>
              <p:cNvSpPr/>
              <p:nvPr/>
            </p:nvSpPr>
            <p:spPr>
              <a:xfrm>
                <a:off x="2832" y="171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1" name="Google Shape;2701;p24"/>
              <p:cNvSpPr/>
              <p:nvPr/>
            </p:nvSpPr>
            <p:spPr>
              <a:xfrm>
                <a:off x="2784" y="1758"/>
                <a:ext cx="126" cy="72"/>
              </a:xfrm>
              <a:custGeom>
                <a:rect b="b" l="l" r="r" t="t"/>
                <a:pathLst>
                  <a:path extrusionOk="0" h="72" w="126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2" name="Google Shape;2702;p24"/>
              <p:cNvSpPr/>
              <p:nvPr/>
            </p:nvSpPr>
            <p:spPr>
              <a:xfrm>
                <a:off x="2904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3" name="Google Shape;2703;p24"/>
              <p:cNvSpPr/>
              <p:nvPr/>
            </p:nvSpPr>
            <p:spPr>
              <a:xfrm>
                <a:off x="2874" y="182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4" name="Google Shape;2704;p24"/>
              <p:cNvSpPr/>
              <p:nvPr/>
            </p:nvSpPr>
            <p:spPr>
              <a:xfrm>
                <a:off x="2904" y="179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5" name="Google Shape;2705;p24"/>
              <p:cNvSpPr/>
              <p:nvPr/>
            </p:nvSpPr>
            <p:spPr>
              <a:xfrm>
                <a:off x="2784" y="177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6" name="Google Shape;2706;p24"/>
              <p:cNvSpPr/>
              <p:nvPr/>
            </p:nvSpPr>
            <p:spPr>
              <a:xfrm>
                <a:off x="2838" y="175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7" name="Google Shape;2707;p24"/>
              <p:cNvSpPr/>
              <p:nvPr/>
            </p:nvSpPr>
            <p:spPr>
              <a:xfrm>
                <a:off x="2880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8" name="Google Shape;2708;p24"/>
              <p:cNvSpPr/>
              <p:nvPr/>
            </p:nvSpPr>
            <p:spPr>
              <a:xfrm>
                <a:off x="2736" y="1818"/>
                <a:ext cx="144" cy="66"/>
              </a:xfrm>
              <a:custGeom>
                <a:rect b="b" l="l" r="r" t="t"/>
                <a:pathLst>
                  <a:path extrusionOk="0" h="66" w="144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9" name="Google Shape;2709;p24"/>
              <p:cNvSpPr/>
              <p:nvPr/>
            </p:nvSpPr>
            <p:spPr>
              <a:xfrm>
                <a:off x="2880" y="184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0" name="Google Shape;2710;p24"/>
              <p:cNvSpPr/>
              <p:nvPr/>
            </p:nvSpPr>
            <p:spPr>
              <a:xfrm>
                <a:off x="2874" y="183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1" name="Google Shape;2711;p24"/>
              <p:cNvSpPr/>
              <p:nvPr/>
            </p:nvSpPr>
            <p:spPr>
              <a:xfrm>
                <a:off x="2754" y="186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2" name="Google Shape;2712;p24"/>
              <p:cNvSpPr/>
              <p:nvPr/>
            </p:nvSpPr>
            <p:spPr>
              <a:xfrm>
                <a:off x="2808" y="182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3" name="Google Shape;2713;p24"/>
              <p:cNvSpPr/>
              <p:nvPr/>
            </p:nvSpPr>
            <p:spPr>
              <a:xfrm>
                <a:off x="2796" y="185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4" name="Google Shape;2714;p24"/>
              <p:cNvSpPr/>
              <p:nvPr/>
            </p:nvSpPr>
            <p:spPr>
              <a:xfrm>
                <a:off x="2784" y="186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5" name="Google Shape;2715;p24"/>
              <p:cNvSpPr/>
              <p:nvPr/>
            </p:nvSpPr>
            <p:spPr>
              <a:xfrm>
                <a:off x="2802" y="183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6" name="Google Shape;2716;p24"/>
              <p:cNvSpPr/>
              <p:nvPr/>
            </p:nvSpPr>
            <p:spPr>
              <a:xfrm>
                <a:off x="2820" y="181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7" name="Google Shape;2717;p24"/>
              <p:cNvSpPr/>
              <p:nvPr/>
            </p:nvSpPr>
            <p:spPr>
              <a:xfrm>
                <a:off x="2874" y="182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8" name="Google Shape;2718;p24"/>
              <p:cNvSpPr/>
              <p:nvPr/>
            </p:nvSpPr>
            <p:spPr>
              <a:xfrm>
                <a:off x="2862" y="18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9" name="Google Shape;2719;p24"/>
              <p:cNvSpPr/>
              <p:nvPr/>
            </p:nvSpPr>
            <p:spPr>
              <a:xfrm>
                <a:off x="2718" y="1548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0" name="Google Shape;2720;p24"/>
              <p:cNvSpPr/>
              <p:nvPr/>
            </p:nvSpPr>
            <p:spPr>
              <a:xfrm>
                <a:off x="2772" y="163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1" name="Google Shape;2721;p24"/>
              <p:cNvSpPr/>
              <p:nvPr/>
            </p:nvSpPr>
            <p:spPr>
              <a:xfrm>
                <a:off x="2748" y="162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2" name="Google Shape;2722;p24"/>
              <p:cNvSpPr/>
              <p:nvPr/>
            </p:nvSpPr>
            <p:spPr>
              <a:xfrm>
                <a:off x="2772" y="160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3" name="Google Shape;2723;p24"/>
              <p:cNvSpPr/>
              <p:nvPr/>
            </p:nvSpPr>
            <p:spPr>
              <a:xfrm>
                <a:off x="2730" y="163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4" name="Google Shape;2724;p24"/>
              <p:cNvSpPr/>
              <p:nvPr/>
            </p:nvSpPr>
            <p:spPr>
              <a:xfrm>
                <a:off x="2640" y="1686"/>
                <a:ext cx="60" cy="84"/>
              </a:xfrm>
              <a:custGeom>
                <a:rect b="b" l="l" r="r" t="t"/>
                <a:pathLst>
                  <a:path extrusionOk="0" h="84" w="60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5" name="Google Shape;2725;p24"/>
              <p:cNvSpPr/>
              <p:nvPr/>
            </p:nvSpPr>
            <p:spPr>
              <a:xfrm>
                <a:off x="2700" y="169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6" name="Google Shape;2726;p24"/>
              <p:cNvSpPr/>
              <p:nvPr/>
            </p:nvSpPr>
            <p:spPr>
              <a:xfrm>
                <a:off x="2676" y="1734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24"/>
              <p:cNvSpPr/>
              <p:nvPr/>
            </p:nvSpPr>
            <p:spPr>
              <a:xfrm>
                <a:off x="2688" y="1716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24"/>
              <p:cNvSpPr/>
              <p:nvPr/>
            </p:nvSpPr>
            <p:spPr>
              <a:xfrm>
                <a:off x="2670" y="178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24"/>
              <p:cNvSpPr/>
              <p:nvPr/>
            </p:nvSpPr>
            <p:spPr>
              <a:xfrm>
                <a:off x="2682" y="178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0" name="Google Shape;2730;p24"/>
              <p:cNvSpPr/>
              <p:nvPr/>
            </p:nvSpPr>
            <p:spPr>
              <a:xfrm>
                <a:off x="2736" y="186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24"/>
              <p:cNvSpPr/>
              <p:nvPr/>
            </p:nvSpPr>
            <p:spPr>
              <a:xfrm>
                <a:off x="2676" y="1854"/>
                <a:ext cx="84" cy="48"/>
              </a:xfrm>
              <a:custGeom>
                <a:rect b="b" l="l" r="r" t="t"/>
                <a:pathLst>
                  <a:path extrusionOk="0" h="48" w="84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24"/>
              <p:cNvSpPr/>
              <p:nvPr/>
            </p:nvSpPr>
            <p:spPr>
              <a:xfrm>
                <a:off x="2730" y="185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3" name="Google Shape;2733;p24"/>
              <p:cNvSpPr/>
              <p:nvPr/>
            </p:nvSpPr>
            <p:spPr>
              <a:xfrm>
                <a:off x="2748" y="187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4" name="Google Shape;2734;p24"/>
              <p:cNvSpPr/>
              <p:nvPr/>
            </p:nvSpPr>
            <p:spPr>
              <a:xfrm>
                <a:off x="2736" y="186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24"/>
              <p:cNvSpPr/>
              <p:nvPr/>
            </p:nvSpPr>
            <p:spPr>
              <a:xfrm>
                <a:off x="2616" y="1746"/>
                <a:ext cx="66" cy="54"/>
              </a:xfrm>
              <a:custGeom>
                <a:rect b="b" l="l" r="r" t="t"/>
                <a:pathLst>
                  <a:path extrusionOk="0" h="54" w="66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24"/>
              <p:cNvSpPr/>
              <p:nvPr/>
            </p:nvSpPr>
            <p:spPr>
              <a:xfrm>
                <a:off x="2670" y="175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24"/>
              <p:cNvSpPr/>
              <p:nvPr/>
            </p:nvSpPr>
            <p:spPr>
              <a:xfrm>
                <a:off x="2640" y="17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24"/>
              <p:cNvSpPr/>
              <p:nvPr/>
            </p:nvSpPr>
            <p:spPr>
              <a:xfrm>
                <a:off x="1122" y="237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9" name="Google Shape;2739;p24"/>
              <p:cNvSpPr/>
              <p:nvPr/>
            </p:nvSpPr>
            <p:spPr>
              <a:xfrm>
                <a:off x="1332" y="250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0" name="Google Shape;2740;p24"/>
              <p:cNvSpPr/>
              <p:nvPr/>
            </p:nvSpPr>
            <p:spPr>
              <a:xfrm>
                <a:off x="1254" y="2478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1" name="Google Shape;2741;p24"/>
              <p:cNvSpPr/>
              <p:nvPr/>
            </p:nvSpPr>
            <p:spPr>
              <a:xfrm>
                <a:off x="1200" y="2478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2" name="Google Shape;2742;p24"/>
              <p:cNvSpPr/>
              <p:nvPr/>
            </p:nvSpPr>
            <p:spPr>
              <a:xfrm>
                <a:off x="1128" y="2508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24"/>
              <p:cNvSpPr/>
              <p:nvPr/>
            </p:nvSpPr>
            <p:spPr>
              <a:xfrm>
                <a:off x="1008" y="2418"/>
                <a:ext cx="198" cy="66"/>
              </a:xfrm>
              <a:custGeom>
                <a:rect b="b" l="l" r="r" t="t"/>
                <a:pathLst>
                  <a:path extrusionOk="0" h="11" w="33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24"/>
              <p:cNvSpPr/>
              <p:nvPr/>
            </p:nvSpPr>
            <p:spPr>
              <a:xfrm>
                <a:off x="1044" y="244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5" name="Google Shape;2745;p24"/>
              <p:cNvSpPr/>
              <p:nvPr/>
            </p:nvSpPr>
            <p:spPr>
              <a:xfrm>
                <a:off x="2946" y="1992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6" name="Google Shape;2746;p24"/>
              <p:cNvSpPr/>
              <p:nvPr/>
            </p:nvSpPr>
            <p:spPr>
              <a:xfrm>
                <a:off x="2964" y="199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4"/>
              <p:cNvSpPr/>
              <p:nvPr/>
            </p:nvSpPr>
            <p:spPr>
              <a:xfrm>
                <a:off x="2946" y="1998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4"/>
              <p:cNvSpPr/>
              <p:nvPr/>
            </p:nvSpPr>
            <p:spPr>
              <a:xfrm>
                <a:off x="2922" y="1986"/>
                <a:ext cx="30" cy="72"/>
              </a:xfrm>
              <a:custGeom>
                <a:rect b="b" l="l" r="r" t="t"/>
                <a:pathLst>
                  <a:path extrusionOk="0" h="72" w="30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4"/>
              <p:cNvSpPr/>
              <p:nvPr/>
            </p:nvSpPr>
            <p:spPr>
              <a:xfrm>
                <a:off x="2934" y="19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0" name="Google Shape;2750;p24"/>
              <p:cNvSpPr/>
              <p:nvPr/>
            </p:nvSpPr>
            <p:spPr>
              <a:xfrm>
                <a:off x="2922" y="198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1" name="Google Shape;2751;p24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2" name="Google Shape;2752;p24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3" name="Google Shape;2753;p24"/>
              <p:cNvSpPr/>
              <p:nvPr/>
            </p:nvSpPr>
            <p:spPr>
              <a:xfrm>
                <a:off x="2946" y="1998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4" name="Google Shape;2754;p24"/>
              <p:cNvSpPr/>
              <p:nvPr/>
            </p:nvSpPr>
            <p:spPr>
              <a:xfrm>
                <a:off x="3030" y="2118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5" name="Google Shape;2755;p24"/>
              <p:cNvSpPr/>
              <p:nvPr/>
            </p:nvSpPr>
            <p:spPr>
              <a:xfrm>
                <a:off x="3024" y="210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24"/>
              <p:cNvSpPr/>
              <p:nvPr/>
            </p:nvSpPr>
            <p:spPr>
              <a:xfrm>
                <a:off x="2934" y="2010"/>
                <a:ext cx="120" cy="126"/>
              </a:xfrm>
              <a:custGeom>
                <a:rect b="b" l="l" r="r" t="t"/>
                <a:pathLst>
                  <a:path extrusionOk="0" h="126" w="120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7" name="Google Shape;2757;p24"/>
              <p:cNvSpPr/>
              <p:nvPr/>
            </p:nvSpPr>
            <p:spPr>
              <a:xfrm>
                <a:off x="3042" y="208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8" name="Google Shape;2758;p24"/>
              <p:cNvSpPr/>
              <p:nvPr/>
            </p:nvSpPr>
            <p:spPr>
              <a:xfrm>
                <a:off x="2994" y="207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9" name="Google Shape;2759;p24"/>
              <p:cNvSpPr/>
              <p:nvPr/>
            </p:nvSpPr>
            <p:spPr>
              <a:xfrm>
                <a:off x="2940" y="20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0" name="Google Shape;2760;p24"/>
              <p:cNvSpPr/>
              <p:nvPr/>
            </p:nvSpPr>
            <p:spPr>
              <a:xfrm>
                <a:off x="3000" y="215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1" name="Google Shape;2761;p24"/>
              <p:cNvSpPr/>
              <p:nvPr/>
            </p:nvSpPr>
            <p:spPr>
              <a:xfrm>
                <a:off x="3042" y="206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2" name="Google Shape;2762;p24"/>
              <p:cNvSpPr/>
              <p:nvPr/>
            </p:nvSpPr>
            <p:spPr>
              <a:xfrm>
                <a:off x="3018" y="20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3" name="Google Shape;2763;p24"/>
              <p:cNvSpPr/>
              <p:nvPr/>
            </p:nvSpPr>
            <p:spPr>
              <a:xfrm>
                <a:off x="3024" y="205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4" name="Google Shape;2764;p24"/>
              <p:cNvSpPr/>
              <p:nvPr/>
            </p:nvSpPr>
            <p:spPr>
              <a:xfrm>
                <a:off x="3078" y="213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5" name="Google Shape;2765;p24"/>
              <p:cNvSpPr/>
              <p:nvPr/>
            </p:nvSpPr>
            <p:spPr>
              <a:xfrm>
                <a:off x="2988" y="2010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6" name="Google Shape;2766;p24"/>
              <p:cNvSpPr/>
              <p:nvPr/>
            </p:nvSpPr>
            <p:spPr>
              <a:xfrm>
                <a:off x="3024" y="2016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7" name="Google Shape;2767;p24"/>
              <p:cNvSpPr/>
              <p:nvPr/>
            </p:nvSpPr>
            <p:spPr>
              <a:xfrm>
                <a:off x="2982" y="20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4"/>
              <p:cNvSpPr/>
              <p:nvPr/>
            </p:nvSpPr>
            <p:spPr>
              <a:xfrm>
                <a:off x="2382" y="1632"/>
                <a:ext cx="78" cy="114"/>
              </a:xfrm>
              <a:custGeom>
                <a:rect b="b" l="l" r="r" t="t"/>
                <a:pathLst>
                  <a:path extrusionOk="0" h="19" w="13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4"/>
              <p:cNvSpPr/>
              <p:nvPr/>
            </p:nvSpPr>
            <p:spPr>
              <a:xfrm>
                <a:off x="2454" y="158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4"/>
              <p:cNvSpPr/>
              <p:nvPr/>
            </p:nvSpPr>
            <p:spPr>
              <a:xfrm>
                <a:off x="2538" y="144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4"/>
              <p:cNvSpPr/>
              <p:nvPr/>
            </p:nvSpPr>
            <p:spPr>
              <a:xfrm>
                <a:off x="2448" y="154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4"/>
              <p:cNvSpPr/>
              <p:nvPr/>
            </p:nvSpPr>
            <p:spPr>
              <a:xfrm>
                <a:off x="2460" y="1512"/>
                <a:ext cx="144" cy="276"/>
              </a:xfrm>
              <a:custGeom>
                <a:rect b="b" l="l" r="r" t="t"/>
                <a:pathLst>
                  <a:path extrusionOk="0" h="276" w="144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4"/>
              <p:cNvSpPr/>
              <p:nvPr/>
            </p:nvSpPr>
            <p:spPr>
              <a:xfrm>
                <a:off x="2472" y="161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4"/>
              <p:cNvSpPr/>
              <p:nvPr/>
            </p:nvSpPr>
            <p:spPr>
              <a:xfrm>
                <a:off x="2484" y="1656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4"/>
              <p:cNvSpPr/>
              <p:nvPr/>
            </p:nvSpPr>
            <p:spPr>
              <a:xfrm>
                <a:off x="2442" y="152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4"/>
              <p:cNvSpPr/>
              <p:nvPr/>
            </p:nvSpPr>
            <p:spPr>
              <a:xfrm>
                <a:off x="2424" y="1626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4"/>
              <p:cNvSpPr/>
              <p:nvPr/>
            </p:nvSpPr>
            <p:spPr>
              <a:xfrm>
                <a:off x="2508" y="1494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4"/>
              <p:cNvSpPr/>
              <p:nvPr/>
            </p:nvSpPr>
            <p:spPr>
              <a:xfrm>
                <a:off x="2454" y="16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9" name="Google Shape;2779;p24"/>
              <p:cNvSpPr/>
              <p:nvPr/>
            </p:nvSpPr>
            <p:spPr>
              <a:xfrm>
                <a:off x="2424" y="1638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0" name="Google Shape;2780;p24"/>
              <p:cNvSpPr/>
              <p:nvPr/>
            </p:nvSpPr>
            <p:spPr>
              <a:xfrm>
                <a:off x="2796" y="2094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1" name="Google Shape;2781;p24"/>
              <p:cNvSpPr/>
              <p:nvPr/>
            </p:nvSpPr>
            <p:spPr>
              <a:xfrm>
                <a:off x="2688" y="1872"/>
                <a:ext cx="216" cy="234"/>
              </a:xfrm>
              <a:custGeom>
                <a:rect b="b" l="l" r="r" t="t"/>
                <a:pathLst>
                  <a:path extrusionOk="0" h="234" w="216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2" name="Google Shape;2782;p24"/>
              <p:cNvSpPr/>
              <p:nvPr/>
            </p:nvSpPr>
            <p:spPr>
              <a:xfrm>
                <a:off x="2718" y="2022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3" name="Google Shape;2783;p24"/>
              <p:cNvSpPr/>
              <p:nvPr/>
            </p:nvSpPr>
            <p:spPr>
              <a:xfrm>
                <a:off x="2760" y="187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4" name="Google Shape;2784;p24"/>
              <p:cNvSpPr/>
              <p:nvPr/>
            </p:nvSpPr>
            <p:spPr>
              <a:xfrm>
                <a:off x="2712" y="189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5" name="Google Shape;2785;p24"/>
              <p:cNvSpPr/>
              <p:nvPr/>
            </p:nvSpPr>
            <p:spPr>
              <a:xfrm>
                <a:off x="2754" y="18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6" name="Google Shape;2786;p24"/>
              <p:cNvSpPr/>
              <p:nvPr/>
            </p:nvSpPr>
            <p:spPr>
              <a:xfrm>
                <a:off x="2814" y="1872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p24"/>
              <p:cNvSpPr/>
              <p:nvPr/>
            </p:nvSpPr>
            <p:spPr>
              <a:xfrm>
                <a:off x="2814" y="189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24"/>
              <p:cNvSpPr/>
              <p:nvPr/>
            </p:nvSpPr>
            <p:spPr>
              <a:xfrm>
                <a:off x="2814" y="188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9" name="Google Shape;2789;p24"/>
              <p:cNvSpPr/>
              <p:nvPr/>
            </p:nvSpPr>
            <p:spPr>
              <a:xfrm>
                <a:off x="2484" y="1758"/>
                <a:ext cx="228" cy="234"/>
              </a:xfrm>
              <a:custGeom>
                <a:rect b="b" l="l" r="r" t="t"/>
                <a:pathLst>
                  <a:path extrusionOk="0" h="234" w="228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0" name="Google Shape;2790;p24"/>
              <p:cNvSpPr/>
              <p:nvPr/>
            </p:nvSpPr>
            <p:spPr>
              <a:xfrm>
                <a:off x="2724" y="1974"/>
                <a:ext cx="18" cy="42"/>
              </a:xfrm>
              <a:custGeom>
                <a:rect b="b" l="l" r="r" t="t"/>
                <a:pathLst>
                  <a:path extrusionOk="0" h="42" w="18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24"/>
              <p:cNvSpPr/>
              <p:nvPr/>
            </p:nvSpPr>
            <p:spPr>
              <a:xfrm>
                <a:off x="2706" y="18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p24"/>
              <p:cNvSpPr/>
              <p:nvPr/>
            </p:nvSpPr>
            <p:spPr>
              <a:xfrm>
                <a:off x="2706" y="1848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24"/>
              <p:cNvSpPr/>
              <p:nvPr/>
            </p:nvSpPr>
            <p:spPr>
              <a:xfrm>
                <a:off x="2682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4" name="Google Shape;2794;p24"/>
              <p:cNvSpPr/>
              <p:nvPr/>
            </p:nvSpPr>
            <p:spPr>
              <a:xfrm>
                <a:off x="2682" y="185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5" name="Google Shape;2795;p24"/>
              <p:cNvSpPr/>
              <p:nvPr/>
            </p:nvSpPr>
            <p:spPr>
              <a:xfrm>
                <a:off x="2706" y="18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6" name="Google Shape;2796;p24"/>
              <p:cNvSpPr/>
              <p:nvPr/>
            </p:nvSpPr>
            <p:spPr>
              <a:xfrm>
                <a:off x="2676" y="189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7" name="Google Shape;2797;p24"/>
              <p:cNvSpPr/>
              <p:nvPr/>
            </p:nvSpPr>
            <p:spPr>
              <a:xfrm>
                <a:off x="2658" y="178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8" name="Google Shape;2798;p24"/>
              <p:cNvSpPr/>
              <p:nvPr/>
            </p:nvSpPr>
            <p:spPr>
              <a:xfrm>
                <a:off x="2616" y="175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9" name="Google Shape;2799;p24"/>
              <p:cNvSpPr/>
              <p:nvPr/>
            </p:nvSpPr>
            <p:spPr>
              <a:xfrm>
                <a:off x="2688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0" name="Google Shape;2800;p24"/>
              <p:cNvSpPr/>
              <p:nvPr/>
            </p:nvSpPr>
            <p:spPr>
              <a:xfrm>
                <a:off x="2706" y="194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1" name="Google Shape;2801;p24"/>
              <p:cNvSpPr/>
              <p:nvPr/>
            </p:nvSpPr>
            <p:spPr>
              <a:xfrm>
                <a:off x="2640" y="205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2" name="Google Shape;2802;p24"/>
              <p:cNvSpPr/>
              <p:nvPr/>
            </p:nvSpPr>
            <p:spPr>
              <a:xfrm>
                <a:off x="2400" y="1962"/>
                <a:ext cx="228" cy="180"/>
              </a:xfrm>
              <a:custGeom>
                <a:rect b="b" l="l" r="r" t="t"/>
                <a:pathLst>
                  <a:path extrusionOk="0" h="180" w="228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3" name="Google Shape;2803;p24"/>
              <p:cNvSpPr/>
              <p:nvPr/>
            </p:nvSpPr>
            <p:spPr>
              <a:xfrm>
                <a:off x="2616" y="205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4" name="Google Shape;2804;p24"/>
              <p:cNvSpPr/>
              <p:nvPr/>
            </p:nvSpPr>
            <p:spPr>
              <a:xfrm>
                <a:off x="2580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5" name="Google Shape;2805;p24"/>
              <p:cNvSpPr/>
              <p:nvPr/>
            </p:nvSpPr>
            <p:spPr>
              <a:xfrm>
                <a:off x="2400" y="1998"/>
                <a:ext cx="54" cy="120"/>
              </a:xfrm>
              <a:custGeom>
                <a:rect b="b" l="l" r="r" t="t"/>
                <a:pathLst>
                  <a:path extrusionOk="0" h="120" w="54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6" name="Google Shape;2806;p24"/>
              <p:cNvSpPr/>
              <p:nvPr/>
            </p:nvSpPr>
            <p:spPr>
              <a:xfrm>
                <a:off x="2436" y="2106"/>
                <a:ext cx="1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7" name="Google Shape;2807;p24"/>
              <p:cNvSpPr/>
              <p:nvPr/>
            </p:nvSpPr>
            <p:spPr>
              <a:xfrm>
                <a:off x="2436" y="21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8" name="Google Shape;2808;p24"/>
              <p:cNvSpPr/>
              <p:nvPr/>
            </p:nvSpPr>
            <p:spPr>
              <a:xfrm>
                <a:off x="2442" y="202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9" name="Google Shape;2809;p24"/>
              <p:cNvSpPr/>
              <p:nvPr/>
            </p:nvSpPr>
            <p:spPr>
              <a:xfrm>
                <a:off x="2412" y="1998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0" name="Google Shape;2810;p24"/>
              <p:cNvSpPr/>
              <p:nvPr/>
            </p:nvSpPr>
            <p:spPr>
              <a:xfrm>
                <a:off x="2442" y="207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2454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2436" y="20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2946" y="425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2898" y="239"/>
                <a:ext cx="168" cy="102"/>
              </a:xfrm>
              <a:custGeom>
                <a:rect b="b" l="l" r="r" t="t"/>
                <a:pathLst>
                  <a:path extrusionOk="0" h="17" w="28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2772" y="287"/>
                <a:ext cx="180" cy="300"/>
              </a:xfrm>
              <a:custGeom>
                <a:rect b="b" l="l" r="r" t="t"/>
                <a:pathLst>
                  <a:path extrusionOk="0" h="300" w="18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2952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2934" y="341"/>
                <a:ext cx="0" cy="6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2124" y="1194"/>
                <a:ext cx="198" cy="138"/>
              </a:xfrm>
              <a:custGeom>
                <a:rect b="b" l="l" r="r" t="t"/>
                <a:pathLst>
                  <a:path extrusionOk="0" h="138" w="19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2238" y="485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2124" y="845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2118" y="857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2220" y="68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1566" y="1008"/>
                <a:ext cx="60" cy="48"/>
              </a:xfrm>
              <a:custGeom>
                <a:rect b="b" l="l" r="r" t="t"/>
                <a:pathLst>
                  <a:path extrusionOk="0" h="48" w="60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1212" y="233"/>
                <a:ext cx="1056" cy="1219"/>
              </a:xfrm>
              <a:custGeom>
                <a:rect b="b" l="l" r="r" t="t"/>
                <a:pathLst>
                  <a:path extrusionOk="0" h="1219" w="1056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2160" y="755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2058" y="959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2100" y="821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624" y="497"/>
                <a:ext cx="30" cy="54"/>
              </a:xfrm>
              <a:custGeom>
                <a:rect b="b" l="l" r="r" t="t"/>
                <a:pathLst>
                  <a:path extrusionOk="0" h="54" w="30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138" y="169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630" y="347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1" name="Google Shape;2831;p24"/>
              <p:cNvSpPr/>
              <p:nvPr/>
            </p:nvSpPr>
            <p:spPr>
              <a:xfrm>
                <a:off x="912" y="791"/>
                <a:ext cx="534" cy="601"/>
              </a:xfrm>
              <a:custGeom>
                <a:rect b="b" l="l" r="r" t="t"/>
                <a:pathLst>
                  <a:path extrusionOk="0" h="100" w="89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2" name="Google Shape;2832;p24"/>
              <p:cNvSpPr/>
              <p:nvPr/>
            </p:nvSpPr>
            <p:spPr>
              <a:xfrm>
                <a:off x="210" y="1764"/>
                <a:ext cx="90" cy="66"/>
              </a:xfrm>
              <a:custGeom>
                <a:rect b="b" l="l" r="r" t="t"/>
                <a:pathLst>
                  <a:path extrusionOk="0" h="66" w="90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3" name="Google Shape;2833;p24"/>
              <p:cNvSpPr/>
              <p:nvPr/>
            </p:nvSpPr>
            <p:spPr>
              <a:xfrm>
                <a:off x="1266" y="1356"/>
                <a:ext cx="12" cy="6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4" name="Google Shape;2834;p24"/>
              <p:cNvSpPr/>
              <p:nvPr/>
            </p:nvSpPr>
            <p:spPr>
              <a:xfrm>
                <a:off x="1152" y="13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5" name="Google Shape;2835;p24"/>
              <p:cNvSpPr/>
              <p:nvPr/>
            </p:nvSpPr>
            <p:spPr>
              <a:xfrm>
                <a:off x="672" y="64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24"/>
              <p:cNvSpPr/>
              <p:nvPr/>
            </p:nvSpPr>
            <p:spPr>
              <a:xfrm>
                <a:off x="1368" y="139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7" name="Google Shape;2837;p24"/>
              <p:cNvSpPr/>
              <p:nvPr/>
            </p:nvSpPr>
            <p:spPr>
              <a:xfrm>
                <a:off x="1314" y="1440"/>
                <a:ext cx="12" cy="12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8" name="Google Shape;2838;p24"/>
              <p:cNvSpPr/>
              <p:nvPr/>
            </p:nvSpPr>
            <p:spPr>
              <a:xfrm>
                <a:off x="606" y="797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9" name="Google Shape;2839;p24"/>
              <p:cNvSpPr/>
              <p:nvPr/>
            </p:nvSpPr>
            <p:spPr>
              <a:xfrm>
                <a:off x="804" y="497"/>
                <a:ext cx="54" cy="30"/>
              </a:xfrm>
              <a:custGeom>
                <a:rect b="b" l="l" r="r" t="t"/>
                <a:pathLst>
                  <a:path extrusionOk="0" h="30" w="54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0" name="Google Shape;2840;p24"/>
              <p:cNvSpPr/>
              <p:nvPr/>
            </p:nvSpPr>
            <p:spPr>
              <a:xfrm>
                <a:off x="1092" y="70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1" name="Google Shape;2841;p24"/>
              <p:cNvSpPr/>
              <p:nvPr/>
            </p:nvSpPr>
            <p:spPr>
              <a:xfrm>
                <a:off x="1104" y="629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2" name="Google Shape;2842;p24"/>
              <p:cNvSpPr/>
              <p:nvPr/>
            </p:nvSpPr>
            <p:spPr>
              <a:xfrm>
                <a:off x="684" y="587"/>
                <a:ext cx="96" cy="126"/>
              </a:xfrm>
              <a:custGeom>
                <a:rect b="b" l="l" r="r" t="t"/>
                <a:pathLst>
                  <a:path extrusionOk="0" h="126" w="9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3" name="Google Shape;2843;p24"/>
              <p:cNvSpPr/>
              <p:nvPr/>
            </p:nvSpPr>
            <p:spPr>
              <a:xfrm>
                <a:off x="642" y="683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4" name="Google Shape;2844;p24"/>
              <p:cNvSpPr/>
              <p:nvPr/>
            </p:nvSpPr>
            <p:spPr>
              <a:xfrm>
                <a:off x="744" y="77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5" name="Google Shape;2845;p24"/>
              <p:cNvSpPr/>
              <p:nvPr/>
            </p:nvSpPr>
            <p:spPr>
              <a:xfrm>
                <a:off x="1476" y="1740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6" name="Google Shape;2846;p24"/>
              <p:cNvSpPr/>
              <p:nvPr/>
            </p:nvSpPr>
            <p:spPr>
              <a:xfrm>
                <a:off x="0" y="911"/>
                <a:ext cx="1548" cy="1093"/>
              </a:xfrm>
              <a:custGeom>
                <a:rect b="b" l="l" r="r" t="t"/>
                <a:pathLst>
                  <a:path extrusionOk="0" h="182" w="258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7" name="Google Shape;2847;p24"/>
              <p:cNvSpPr/>
              <p:nvPr/>
            </p:nvSpPr>
            <p:spPr>
              <a:xfrm>
                <a:off x="1086" y="803"/>
                <a:ext cx="84" cy="66"/>
              </a:xfrm>
              <a:custGeom>
                <a:rect b="b" l="l" r="r" t="t"/>
                <a:pathLst>
                  <a:path extrusionOk="0" h="66" w="84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8" name="Google Shape;2848;p24"/>
              <p:cNvSpPr/>
              <p:nvPr/>
            </p:nvSpPr>
            <p:spPr>
              <a:xfrm>
                <a:off x="1440" y="187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9" name="Google Shape;2849;p24"/>
              <p:cNvSpPr/>
              <p:nvPr/>
            </p:nvSpPr>
            <p:spPr>
              <a:xfrm>
                <a:off x="654" y="61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0" name="Google Shape;2850;p24"/>
              <p:cNvSpPr/>
              <p:nvPr/>
            </p:nvSpPr>
            <p:spPr>
              <a:xfrm>
                <a:off x="648" y="587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1" name="Google Shape;2851;p24"/>
              <p:cNvSpPr/>
              <p:nvPr/>
            </p:nvSpPr>
            <p:spPr>
              <a:xfrm>
                <a:off x="660" y="62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2" name="Google Shape;2852;p24"/>
              <p:cNvSpPr/>
              <p:nvPr/>
            </p:nvSpPr>
            <p:spPr>
              <a:xfrm>
                <a:off x="1386" y="1788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3" name="Google Shape;2853;p24"/>
              <p:cNvSpPr/>
              <p:nvPr/>
            </p:nvSpPr>
            <p:spPr>
              <a:xfrm>
                <a:off x="1194" y="111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4" name="Google Shape;2854;p24"/>
              <p:cNvSpPr/>
              <p:nvPr/>
            </p:nvSpPr>
            <p:spPr>
              <a:xfrm>
                <a:off x="1386" y="1872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5" name="Google Shape;2855;p24"/>
              <p:cNvSpPr/>
              <p:nvPr/>
            </p:nvSpPr>
            <p:spPr>
              <a:xfrm>
                <a:off x="684" y="479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6" name="Google Shape;2856;p24"/>
              <p:cNvSpPr/>
              <p:nvPr/>
            </p:nvSpPr>
            <p:spPr>
              <a:xfrm>
                <a:off x="1128" y="132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7" name="Google Shape;2857;p24"/>
              <p:cNvSpPr/>
              <p:nvPr/>
            </p:nvSpPr>
            <p:spPr>
              <a:xfrm>
                <a:off x="1146" y="1110"/>
                <a:ext cx="42" cy="54"/>
              </a:xfrm>
              <a:custGeom>
                <a:rect b="b" l="l" r="r" t="t"/>
                <a:pathLst>
                  <a:path extrusionOk="0" h="54" w="42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8" name="Google Shape;2858;p24"/>
              <p:cNvSpPr/>
              <p:nvPr/>
            </p:nvSpPr>
            <p:spPr>
              <a:xfrm>
                <a:off x="702" y="58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9" name="Google Shape;2859;p24"/>
              <p:cNvSpPr/>
              <p:nvPr/>
            </p:nvSpPr>
            <p:spPr>
              <a:xfrm>
                <a:off x="762" y="395"/>
                <a:ext cx="66" cy="102"/>
              </a:xfrm>
              <a:custGeom>
                <a:rect b="b" l="l" r="r" t="t"/>
                <a:pathLst>
                  <a:path extrusionOk="0" h="102" w="66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0" name="Google Shape;2860;p24"/>
              <p:cNvSpPr/>
              <p:nvPr/>
            </p:nvSpPr>
            <p:spPr>
              <a:xfrm>
                <a:off x="786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1" name="Google Shape;2861;p24"/>
              <p:cNvSpPr/>
              <p:nvPr/>
            </p:nvSpPr>
            <p:spPr>
              <a:xfrm>
                <a:off x="798" y="665"/>
                <a:ext cx="54" cy="72"/>
              </a:xfrm>
              <a:custGeom>
                <a:rect b="b" l="l" r="r" t="t"/>
                <a:pathLst>
                  <a:path extrusionOk="0" h="72" w="54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24"/>
              <p:cNvSpPr/>
              <p:nvPr/>
            </p:nvSpPr>
            <p:spPr>
              <a:xfrm>
                <a:off x="786" y="665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24"/>
              <p:cNvSpPr/>
              <p:nvPr/>
            </p:nvSpPr>
            <p:spPr>
              <a:xfrm>
                <a:off x="1062" y="1692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24"/>
              <p:cNvSpPr/>
              <p:nvPr/>
            </p:nvSpPr>
            <p:spPr>
              <a:xfrm>
                <a:off x="126" y="166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24"/>
              <p:cNvSpPr/>
              <p:nvPr/>
            </p:nvSpPr>
            <p:spPr>
              <a:xfrm>
                <a:off x="684" y="785"/>
                <a:ext cx="114" cy="168"/>
              </a:xfrm>
              <a:custGeom>
                <a:rect b="b" l="l" r="r" t="t"/>
                <a:pathLst>
                  <a:path extrusionOk="0" h="168" w="114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6" name="Google Shape;2866;p24"/>
              <p:cNvSpPr/>
              <p:nvPr/>
            </p:nvSpPr>
            <p:spPr>
              <a:xfrm>
                <a:off x="744" y="1032"/>
                <a:ext cx="78" cy="72"/>
              </a:xfrm>
              <a:custGeom>
                <a:rect b="b" l="l" r="r" t="t"/>
                <a:pathLst>
                  <a:path extrusionOk="0" h="72" w="78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7" name="Google Shape;2867;p24"/>
              <p:cNvSpPr/>
              <p:nvPr/>
            </p:nvSpPr>
            <p:spPr>
              <a:xfrm>
                <a:off x="1026" y="1350"/>
                <a:ext cx="42" cy="36"/>
              </a:xfrm>
              <a:custGeom>
                <a:rect b="b" l="l" r="r" t="t"/>
                <a:pathLst>
                  <a:path extrusionOk="0" h="6" w="7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8" name="Google Shape;2868;p24"/>
              <p:cNvSpPr/>
              <p:nvPr/>
            </p:nvSpPr>
            <p:spPr>
              <a:xfrm>
                <a:off x="1020" y="12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9" name="Google Shape;2869;p24"/>
              <p:cNvSpPr/>
              <p:nvPr/>
            </p:nvSpPr>
            <p:spPr>
              <a:xfrm>
                <a:off x="810" y="767"/>
                <a:ext cx="102" cy="138"/>
              </a:xfrm>
              <a:custGeom>
                <a:rect b="b" l="l" r="r" t="t"/>
                <a:pathLst>
                  <a:path extrusionOk="0" h="138" w="102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0" name="Google Shape;2870;p24"/>
              <p:cNvSpPr/>
              <p:nvPr/>
            </p:nvSpPr>
            <p:spPr>
              <a:xfrm>
                <a:off x="972" y="111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1" name="Google Shape;2871;p24"/>
              <p:cNvSpPr/>
              <p:nvPr/>
            </p:nvSpPr>
            <p:spPr>
              <a:xfrm>
                <a:off x="786" y="551"/>
                <a:ext cx="318" cy="198"/>
              </a:xfrm>
              <a:custGeom>
                <a:rect b="b" l="l" r="r" t="t"/>
                <a:pathLst>
                  <a:path extrusionOk="0" h="198" w="31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2" name="Google Shape;2872;p24"/>
              <p:cNvSpPr/>
              <p:nvPr/>
            </p:nvSpPr>
            <p:spPr>
              <a:xfrm>
                <a:off x="798" y="65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24"/>
              <p:cNvSpPr/>
              <p:nvPr/>
            </p:nvSpPr>
            <p:spPr>
              <a:xfrm>
                <a:off x="912" y="233"/>
                <a:ext cx="372" cy="396"/>
              </a:xfrm>
              <a:custGeom>
                <a:rect b="b" l="l" r="r" t="t"/>
                <a:pathLst>
                  <a:path extrusionOk="0" h="396" w="372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4" name="Google Shape;2874;p24"/>
              <p:cNvSpPr/>
              <p:nvPr/>
            </p:nvSpPr>
            <p:spPr>
              <a:xfrm>
                <a:off x="486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5" name="Google Shape;2875;p24"/>
              <p:cNvSpPr/>
              <p:nvPr/>
            </p:nvSpPr>
            <p:spPr>
              <a:xfrm>
                <a:off x="486" y="407"/>
                <a:ext cx="72" cy="42"/>
              </a:xfrm>
              <a:custGeom>
                <a:rect b="b" l="l" r="r" t="t"/>
                <a:pathLst>
                  <a:path extrusionOk="0" h="7" w="12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6" name="Google Shape;2876;p24"/>
              <p:cNvSpPr/>
              <p:nvPr/>
            </p:nvSpPr>
            <p:spPr>
              <a:xfrm>
                <a:off x="378" y="629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7" name="Google Shape;2877;p24"/>
              <p:cNvSpPr/>
              <p:nvPr/>
            </p:nvSpPr>
            <p:spPr>
              <a:xfrm>
                <a:off x="804" y="233"/>
                <a:ext cx="186" cy="234"/>
              </a:xfrm>
              <a:custGeom>
                <a:rect b="b" l="l" r="r" t="t"/>
                <a:pathLst>
                  <a:path extrusionOk="0" h="234" w="186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8" name="Google Shape;2878;p24"/>
              <p:cNvSpPr/>
              <p:nvPr/>
            </p:nvSpPr>
            <p:spPr>
              <a:xfrm>
                <a:off x="408" y="569"/>
                <a:ext cx="228" cy="180"/>
              </a:xfrm>
              <a:custGeom>
                <a:rect b="b" l="l" r="r" t="t"/>
                <a:pathLst>
                  <a:path extrusionOk="0" h="30" w="38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24"/>
              <p:cNvSpPr/>
              <p:nvPr/>
            </p:nvSpPr>
            <p:spPr>
              <a:xfrm>
                <a:off x="462" y="569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Google Shape;2880;p24"/>
              <p:cNvSpPr/>
              <p:nvPr/>
            </p:nvSpPr>
            <p:spPr>
              <a:xfrm>
                <a:off x="258" y="737"/>
                <a:ext cx="192" cy="222"/>
              </a:xfrm>
              <a:custGeom>
                <a:rect b="b" l="l" r="r" t="t"/>
                <a:pathLst>
                  <a:path extrusionOk="0" h="222" w="19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1" name="Google Shape;2881;p24"/>
            <p:cNvGrpSpPr/>
            <p:nvPr/>
          </p:nvGrpSpPr>
          <p:grpSpPr>
            <a:xfrm>
              <a:off x="0" y="2101"/>
              <a:ext cx="6335713" cy="4040188"/>
              <a:chOff x="0" y="233"/>
              <a:chExt cx="3991" cy="2545"/>
            </a:xfrm>
          </p:grpSpPr>
          <p:sp>
            <p:nvSpPr>
              <p:cNvPr id="2882" name="Google Shape;2882;p24"/>
              <p:cNvSpPr/>
              <p:nvPr/>
            </p:nvSpPr>
            <p:spPr>
              <a:xfrm>
                <a:off x="384" y="821"/>
                <a:ext cx="336" cy="271"/>
              </a:xfrm>
              <a:custGeom>
                <a:rect b="b" l="l" r="r" t="t"/>
                <a:pathLst>
                  <a:path extrusionOk="0" h="271" w="336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3" name="Google Shape;2883;p24"/>
              <p:cNvSpPr/>
              <p:nvPr/>
            </p:nvSpPr>
            <p:spPr>
              <a:xfrm>
                <a:off x="456" y="467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4" name="Google Shape;2884;p24"/>
              <p:cNvSpPr/>
              <p:nvPr/>
            </p:nvSpPr>
            <p:spPr>
              <a:xfrm>
                <a:off x="312" y="515"/>
                <a:ext cx="138" cy="132"/>
              </a:xfrm>
              <a:custGeom>
                <a:rect b="b" l="l" r="r" t="t"/>
                <a:pathLst>
                  <a:path extrusionOk="0" h="132" w="138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24"/>
              <p:cNvSpPr/>
              <p:nvPr/>
            </p:nvSpPr>
            <p:spPr>
              <a:xfrm>
                <a:off x="1104" y="158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6" name="Google Shape;2886;p24"/>
              <p:cNvSpPr/>
              <p:nvPr/>
            </p:nvSpPr>
            <p:spPr>
              <a:xfrm>
                <a:off x="972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7" name="Google Shape;2887;p24"/>
              <p:cNvSpPr/>
              <p:nvPr/>
            </p:nvSpPr>
            <p:spPr>
              <a:xfrm>
                <a:off x="1092" y="10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8" name="Google Shape;2888;p24"/>
              <p:cNvSpPr/>
              <p:nvPr/>
            </p:nvSpPr>
            <p:spPr>
              <a:xfrm>
                <a:off x="1098" y="137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9" name="Google Shape;2889;p24"/>
              <p:cNvSpPr/>
              <p:nvPr/>
            </p:nvSpPr>
            <p:spPr>
              <a:xfrm>
                <a:off x="972" y="1224"/>
                <a:ext cx="126" cy="120"/>
              </a:xfrm>
              <a:custGeom>
                <a:rect b="b" l="l" r="r" t="t"/>
                <a:pathLst>
                  <a:path extrusionOk="0" h="120" w="126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0" name="Google Shape;2890;p24"/>
              <p:cNvSpPr/>
              <p:nvPr/>
            </p:nvSpPr>
            <p:spPr>
              <a:xfrm>
                <a:off x="1110" y="1056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1" name="Google Shape;2891;p24"/>
              <p:cNvSpPr/>
              <p:nvPr/>
            </p:nvSpPr>
            <p:spPr>
              <a:xfrm>
                <a:off x="102" y="157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2" name="Google Shape;2892;p24"/>
              <p:cNvSpPr/>
              <p:nvPr/>
            </p:nvSpPr>
            <p:spPr>
              <a:xfrm>
                <a:off x="66" y="152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3" name="Google Shape;2893;p24"/>
              <p:cNvSpPr/>
              <p:nvPr/>
            </p:nvSpPr>
            <p:spPr>
              <a:xfrm>
                <a:off x="114" y="1596"/>
                <a:ext cx="30" cy="48"/>
              </a:xfrm>
              <a:custGeom>
                <a:rect b="b" l="l" r="r" t="t"/>
                <a:pathLst>
                  <a:path extrusionOk="0" h="48" w="30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4" name="Google Shape;2894;p24"/>
              <p:cNvSpPr/>
              <p:nvPr/>
            </p:nvSpPr>
            <p:spPr>
              <a:xfrm>
                <a:off x="90" y="157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5" name="Google Shape;2895;p24"/>
              <p:cNvSpPr/>
              <p:nvPr/>
            </p:nvSpPr>
            <p:spPr>
              <a:xfrm>
                <a:off x="150" y="1608"/>
                <a:ext cx="12" cy="24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6" name="Google Shape;2896;p24"/>
              <p:cNvSpPr/>
              <p:nvPr/>
            </p:nvSpPr>
            <p:spPr>
              <a:xfrm>
                <a:off x="1212" y="202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7" name="Google Shape;2897;p24"/>
              <p:cNvSpPr/>
              <p:nvPr/>
            </p:nvSpPr>
            <p:spPr>
              <a:xfrm>
                <a:off x="30" y="1470"/>
                <a:ext cx="156" cy="168"/>
              </a:xfrm>
              <a:custGeom>
                <a:rect b="b" l="l" r="r" t="t"/>
                <a:pathLst>
                  <a:path extrusionOk="0" h="168" w="156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8" name="Google Shape;2898;p24"/>
              <p:cNvSpPr/>
              <p:nvPr/>
            </p:nvSpPr>
            <p:spPr>
              <a:xfrm>
                <a:off x="126" y="159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9" name="Google Shape;2899;p24"/>
              <p:cNvSpPr/>
              <p:nvPr/>
            </p:nvSpPr>
            <p:spPr>
              <a:xfrm>
                <a:off x="108" y="156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0" name="Google Shape;2900;p24"/>
              <p:cNvSpPr/>
              <p:nvPr/>
            </p:nvSpPr>
            <p:spPr>
              <a:xfrm>
                <a:off x="282" y="1806"/>
                <a:ext cx="1062" cy="570"/>
              </a:xfrm>
              <a:custGeom>
                <a:rect b="b" l="l" r="r" t="t"/>
                <a:pathLst>
                  <a:path extrusionOk="0" h="570" w="1062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1" name="Google Shape;2901;p24"/>
              <p:cNvSpPr/>
              <p:nvPr/>
            </p:nvSpPr>
            <p:spPr>
              <a:xfrm>
                <a:off x="102" y="158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2" name="Google Shape;2902;p24"/>
              <p:cNvSpPr/>
              <p:nvPr/>
            </p:nvSpPr>
            <p:spPr>
              <a:xfrm>
                <a:off x="96" y="153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3" name="Google Shape;2903;p24"/>
              <p:cNvSpPr/>
              <p:nvPr/>
            </p:nvSpPr>
            <p:spPr>
              <a:xfrm>
                <a:off x="84" y="155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4" name="Google Shape;2904;p24"/>
              <p:cNvSpPr/>
              <p:nvPr/>
            </p:nvSpPr>
            <p:spPr>
              <a:xfrm>
                <a:off x="0" y="1452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5" name="Google Shape;2905;p24"/>
              <p:cNvSpPr/>
              <p:nvPr/>
            </p:nvSpPr>
            <p:spPr>
              <a:xfrm>
                <a:off x="828" y="181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6" name="Google Shape;2906;p24"/>
              <p:cNvSpPr/>
              <p:nvPr/>
            </p:nvSpPr>
            <p:spPr>
              <a:xfrm>
                <a:off x="90" y="148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7" name="Google Shape;2907;p24"/>
              <p:cNvSpPr/>
              <p:nvPr/>
            </p:nvSpPr>
            <p:spPr>
              <a:xfrm>
                <a:off x="36" y="148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8" name="Google Shape;2908;p24"/>
              <p:cNvSpPr/>
              <p:nvPr/>
            </p:nvSpPr>
            <p:spPr>
              <a:xfrm>
                <a:off x="114" y="1512"/>
                <a:ext cx="72" cy="90"/>
              </a:xfrm>
              <a:custGeom>
                <a:rect b="b" l="l" r="r" t="t"/>
                <a:pathLst>
                  <a:path extrusionOk="0" h="90" w="72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9" name="Google Shape;2909;p24"/>
              <p:cNvSpPr/>
              <p:nvPr/>
            </p:nvSpPr>
            <p:spPr>
              <a:xfrm>
                <a:off x="318" y="1818"/>
                <a:ext cx="504" cy="0"/>
              </a:xfrm>
              <a:custGeom>
                <a:rect b="b" l="l" r="r" t="t"/>
                <a:pathLst>
                  <a:path extrusionOk="0" h="120000"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0" name="Google Shape;2910;p24"/>
              <p:cNvSpPr/>
              <p:nvPr/>
            </p:nvSpPr>
            <p:spPr>
              <a:xfrm>
                <a:off x="180" y="160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1" name="Google Shape;2911;p24"/>
              <p:cNvSpPr/>
              <p:nvPr/>
            </p:nvSpPr>
            <p:spPr>
              <a:xfrm>
                <a:off x="1044" y="19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2" name="Google Shape;2912;p24"/>
              <p:cNvSpPr/>
              <p:nvPr/>
            </p:nvSpPr>
            <p:spPr>
              <a:xfrm>
                <a:off x="1326" y="1878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3" name="Google Shape;2913;p24"/>
              <p:cNvSpPr/>
              <p:nvPr/>
            </p:nvSpPr>
            <p:spPr>
              <a:xfrm>
                <a:off x="894" y="184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4" name="Google Shape;2914;p24"/>
              <p:cNvSpPr/>
              <p:nvPr/>
            </p:nvSpPr>
            <p:spPr>
              <a:xfrm>
                <a:off x="1284" y="186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5" name="Google Shape;2915;p24"/>
              <p:cNvSpPr/>
              <p:nvPr/>
            </p:nvSpPr>
            <p:spPr>
              <a:xfrm>
                <a:off x="504" y="2298"/>
                <a:ext cx="6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6" name="Google Shape;2916;p24"/>
              <p:cNvSpPr/>
              <p:nvPr/>
            </p:nvSpPr>
            <p:spPr>
              <a:xfrm>
                <a:off x="420" y="2220"/>
                <a:ext cx="552" cy="360"/>
              </a:xfrm>
              <a:custGeom>
                <a:rect b="b" l="l" r="r" t="t"/>
                <a:pathLst>
                  <a:path extrusionOk="0" h="60" w="92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7" name="Google Shape;2917;p24"/>
              <p:cNvSpPr/>
              <p:nvPr/>
            </p:nvSpPr>
            <p:spPr>
              <a:xfrm>
                <a:off x="732" y="232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8" name="Google Shape;2918;p24"/>
              <p:cNvSpPr/>
              <p:nvPr/>
            </p:nvSpPr>
            <p:spPr>
              <a:xfrm>
                <a:off x="684" y="228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9" name="Google Shape;2919;p24"/>
              <p:cNvSpPr/>
              <p:nvPr/>
            </p:nvSpPr>
            <p:spPr>
              <a:xfrm>
                <a:off x="582" y="2238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0" name="Google Shape;2920;p24"/>
              <p:cNvSpPr/>
              <p:nvPr/>
            </p:nvSpPr>
            <p:spPr>
              <a:xfrm>
                <a:off x="930" y="2508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Google Shape;2921;p24"/>
              <p:cNvSpPr/>
              <p:nvPr/>
            </p:nvSpPr>
            <p:spPr>
              <a:xfrm>
                <a:off x="930" y="2520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2" name="Google Shape;2922;p24"/>
              <p:cNvSpPr/>
              <p:nvPr/>
            </p:nvSpPr>
            <p:spPr>
              <a:xfrm>
                <a:off x="936" y="25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3" name="Google Shape;2923;p24"/>
              <p:cNvSpPr/>
              <p:nvPr/>
            </p:nvSpPr>
            <p:spPr>
              <a:xfrm>
                <a:off x="876" y="2520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4" name="Google Shape;2924;p24"/>
              <p:cNvSpPr/>
              <p:nvPr/>
            </p:nvSpPr>
            <p:spPr>
              <a:xfrm>
                <a:off x="930" y="255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5" name="Google Shape;2925;p24"/>
              <p:cNvSpPr/>
              <p:nvPr/>
            </p:nvSpPr>
            <p:spPr>
              <a:xfrm>
                <a:off x="930" y="2556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6" name="Google Shape;2926;p24"/>
              <p:cNvSpPr/>
              <p:nvPr/>
            </p:nvSpPr>
            <p:spPr>
              <a:xfrm>
                <a:off x="930" y="256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7" name="Google Shape;2927;p24"/>
              <p:cNvSpPr/>
              <p:nvPr/>
            </p:nvSpPr>
            <p:spPr>
              <a:xfrm>
                <a:off x="960" y="2574"/>
                <a:ext cx="78" cy="84"/>
              </a:xfrm>
              <a:custGeom>
                <a:rect b="b" l="l" r="r" t="t"/>
                <a:pathLst>
                  <a:path extrusionOk="0" h="14" w="13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8" name="Google Shape;2928;p24"/>
              <p:cNvSpPr/>
              <p:nvPr/>
            </p:nvSpPr>
            <p:spPr>
              <a:xfrm>
                <a:off x="966" y="261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9" name="Google Shape;2929;p24"/>
              <p:cNvSpPr/>
              <p:nvPr/>
            </p:nvSpPr>
            <p:spPr>
              <a:xfrm>
                <a:off x="912" y="258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0" name="Google Shape;2930;p24"/>
              <p:cNvSpPr/>
              <p:nvPr/>
            </p:nvSpPr>
            <p:spPr>
              <a:xfrm>
                <a:off x="924" y="258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1" name="Google Shape;2931;p24"/>
              <p:cNvSpPr/>
              <p:nvPr/>
            </p:nvSpPr>
            <p:spPr>
              <a:xfrm>
                <a:off x="954" y="259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2" name="Google Shape;2932;p24"/>
              <p:cNvSpPr/>
              <p:nvPr/>
            </p:nvSpPr>
            <p:spPr>
              <a:xfrm>
                <a:off x="930" y="258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3" name="Google Shape;2933;p24"/>
              <p:cNvSpPr/>
              <p:nvPr/>
            </p:nvSpPr>
            <p:spPr>
              <a:xfrm>
                <a:off x="990" y="2646"/>
                <a:ext cx="60" cy="54"/>
              </a:xfrm>
              <a:custGeom>
                <a:rect b="b" l="l" r="r" t="t"/>
                <a:pathLst>
                  <a:path extrusionOk="0" h="9" w="10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4" name="Google Shape;2934;p24"/>
              <p:cNvSpPr/>
              <p:nvPr/>
            </p:nvSpPr>
            <p:spPr>
              <a:xfrm>
                <a:off x="996" y="264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5" name="Google Shape;2935;p24"/>
              <p:cNvSpPr/>
              <p:nvPr/>
            </p:nvSpPr>
            <p:spPr>
              <a:xfrm>
                <a:off x="1020" y="265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6" name="Google Shape;2936;p24"/>
              <p:cNvSpPr/>
              <p:nvPr/>
            </p:nvSpPr>
            <p:spPr>
              <a:xfrm>
                <a:off x="1044" y="2676"/>
                <a:ext cx="102" cy="48"/>
              </a:xfrm>
              <a:custGeom>
                <a:rect b="b" l="l" r="r" t="t"/>
                <a:pathLst>
                  <a:path extrusionOk="0" h="48" w="102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24"/>
              <p:cNvSpPr/>
              <p:nvPr/>
            </p:nvSpPr>
            <p:spPr>
              <a:xfrm>
                <a:off x="1044" y="26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8" name="Google Shape;2938;p24"/>
              <p:cNvSpPr/>
              <p:nvPr/>
            </p:nvSpPr>
            <p:spPr>
              <a:xfrm>
                <a:off x="3690" y="2124"/>
                <a:ext cx="300" cy="282"/>
              </a:xfrm>
              <a:custGeom>
                <a:rect b="b" l="l" r="r" t="t"/>
                <a:pathLst>
                  <a:path extrusionOk="0" h="282" w="300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9" name="Google Shape;2939;p24"/>
              <p:cNvSpPr/>
              <p:nvPr/>
            </p:nvSpPr>
            <p:spPr>
              <a:xfrm>
                <a:off x="3960" y="2130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0" name="Google Shape;2940;p24"/>
              <p:cNvSpPr/>
              <p:nvPr/>
            </p:nvSpPr>
            <p:spPr>
              <a:xfrm>
                <a:off x="3840" y="231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1" name="Google Shape;2941;p24"/>
              <p:cNvSpPr/>
              <p:nvPr/>
            </p:nvSpPr>
            <p:spPr>
              <a:xfrm>
                <a:off x="3882" y="2226"/>
                <a:ext cx="66" cy="96"/>
              </a:xfrm>
              <a:custGeom>
                <a:rect b="b" l="l" r="r" t="t"/>
                <a:pathLst>
                  <a:path extrusionOk="0" h="96" w="6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2" name="Google Shape;2942;p24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3" name="Google Shape;2943;p24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Google Shape;2944;p24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5" name="Google Shape;2945;p24"/>
              <p:cNvSpPr/>
              <p:nvPr/>
            </p:nvSpPr>
            <p:spPr>
              <a:xfrm>
                <a:off x="3678" y="2088"/>
                <a:ext cx="270" cy="198"/>
              </a:xfrm>
              <a:custGeom>
                <a:rect b="b" l="l" r="r" t="t"/>
                <a:pathLst>
                  <a:path extrusionOk="0" h="198" w="270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6" name="Google Shape;2946;p24"/>
              <p:cNvSpPr/>
              <p:nvPr/>
            </p:nvSpPr>
            <p:spPr>
              <a:xfrm>
                <a:off x="3936" y="211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7" name="Google Shape;2947;p24"/>
              <p:cNvSpPr/>
              <p:nvPr/>
            </p:nvSpPr>
            <p:spPr>
              <a:xfrm>
                <a:off x="3942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8" name="Google Shape;2948;p24"/>
              <p:cNvSpPr/>
              <p:nvPr/>
            </p:nvSpPr>
            <p:spPr>
              <a:xfrm>
                <a:off x="3816" y="210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9" name="Google Shape;2949;p24"/>
              <p:cNvSpPr/>
              <p:nvPr/>
            </p:nvSpPr>
            <p:spPr>
              <a:xfrm>
                <a:off x="3870" y="2088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0" name="Google Shape;2950;p24"/>
              <p:cNvSpPr/>
              <p:nvPr/>
            </p:nvSpPr>
            <p:spPr>
              <a:xfrm>
                <a:off x="3810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1" name="Google Shape;2951;p24"/>
              <p:cNvSpPr/>
              <p:nvPr/>
            </p:nvSpPr>
            <p:spPr>
              <a:xfrm>
                <a:off x="3918" y="211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2" name="Google Shape;2952;p24"/>
              <p:cNvSpPr/>
              <p:nvPr/>
            </p:nvSpPr>
            <p:spPr>
              <a:xfrm>
                <a:off x="3804" y="21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3" name="Google Shape;2953;p24"/>
              <p:cNvSpPr/>
              <p:nvPr/>
            </p:nvSpPr>
            <p:spPr>
              <a:xfrm>
                <a:off x="3690" y="215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4" name="Google Shape;2954;p24"/>
              <p:cNvSpPr/>
              <p:nvPr/>
            </p:nvSpPr>
            <p:spPr>
              <a:xfrm>
                <a:off x="3690" y="22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5" name="Google Shape;2955;p24"/>
              <p:cNvSpPr/>
              <p:nvPr/>
            </p:nvSpPr>
            <p:spPr>
              <a:xfrm>
                <a:off x="3786" y="2250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6" name="Google Shape;2956;p24"/>
              <p:cNvSpPr/>
              <p:nvPr/>
            </p:nvSpPr>
            <p:spPr>
              <a:xfrm>
                <a:off x="3834" y="2166"/>
                <a:ext cx="48" cy="66"/>
              </a:xfrm>
              <a:custGeom>
                <a:rect b="b" l="l" r="r" t="t"/>
                <a:pathLst>
                  <a:path extrusionOk="0" h="66" w="48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7" name="Google Shape;2957;p24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8" name="Google Shape;2958;p24"/>
              <p:cNvSpPr/>
              <p:nvPr/>
            </p:nvSpPr>
            <p:spPr>
              <a:xfrm>
                <a:off x="3378" y="2058"/>
                <a:ext cx="354" cy="324"/>
              </a:xfrm>
              <a:custGeom>
                <a:rect b="b" l="l" r="r" t="t"/>
                <a:pathLst>
                  <a:path extrusionOk="0" h="324" w="35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24"/>
              <p:cNvSpPr/>
              <p:nvPr/>
            </p:nvSpPr>
            <p:spPr>
              <a:xfrm>
                <a:off x="3690" y="213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0" name="Google Shape;2960;p24"/>
              <p:cNvSpPr/>
              <p:nvPr/>
            </p:nvSpPr>
            <p:spPr>
              <a:xfrm>
                <a:off x="3558" y="2088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1" name="Google Shape;2961;p24"/>
              <p:cNvSpPr/>
              <p:nvPr/>
            </p:nvSpPr>
            <p:spPr>
              <a:xfrm>
                <a:off x="3426" y="2064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2" name="Google Shape;2962;p24"/>
              <p:cNvSpPr/>
              <p:nvPr/>
            </p:nvSpPr>
            <p:spPr>
              <a:xfrm>
                <a:off x="3384" y="205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3" name="Google Shape;2963;p24"/>
              <p:cNvSpPr/>
              <p:nvPr/>
            </p:nvSpPr>
            <p:spPr>
              <a:xfrm>
                <a:off x="3378" y="2070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4" name="Google Shape;2964;p24"/>
              <p:cNvSpPr/>
              <p:nvPr/>
            </p:nvSpPr>
            <p:spPr>
              <a:xfrm>
                <a:off x="3726" y="23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5" name="Google Shape;2965;p24"/>
              <p:cNvSpPr/>
              <p:nvPr/>
            </p:nvSpPr>
            <p:spPr>
              <a:xfrm>
                <a:off x="3696" y="229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Google Shape;2966;p24"/>
              <p:cNvSpPr/>
              <p:nvPr/>
            </p:nvSpPr>
            <p:spPr>
              <a:xfrm>
                <a:off x="3678" y="215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7" name="Google Shape;2967;p24"/>
              <p:cNvSpPr/>
              <p:nvPr/>
            </p:nvSpPr>
            <p:spPr>
              <a:xfrm>
                <a:off x="3684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8" name="Google Shape;2968;p24"/>
              <p:cNvSpPr/>
              <p:nvPr/>
            </p:nvSpPr>
            <p:spPr>
              <a:xfrm>
                <a:off x="36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9" name="Google Shape;2969;p24"/>
              <p:cNvSpPr/>
              <p:nvPr/>
            </p:nvSpPr>
            <p:spPr>
              <a:xfrm>
                <a:off x="3420" y="2274"/>
                <a:ext cx="36" cy="36"/>
              </a:xfrm>
              <a:custGeom>
                <a:rect b="b" l="l" r="r" t="t"/>
                <a:pathLst>
                  <a:path extrusionOk="0" h="36" w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0" name="Google Shape;2970;p24"/>
              <p:cNvSpPr/>
              <p:nvPr/>
            </p:nvSpPr>
            <p:spPr>
              <a:xfrm>
                <a:off x="3282" y="2112"/>
                <a:ext cx="174" cy="186"/>
              </a:xfrm>
              <a:custGeom>
                <a:rect b="b" l="l" r="r" t="t"/>
                <a:pathLst>
                  <a:path extrusionOk="0" h="186" w="174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1" name="Google Shape;2971;p24"/>
              <p:cNvSpPr/>
              <p:nvPr/>
            </p:nvSpPr>
            <p:spPr>
              <a:xfrm>
                <a:off x="3378" y="21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24"/>
              <p:cNvSpPr/>
              <p:nvPr/>
            </p:nvSpPr>
            <p:spPr>
              <a:xfrm>
                <a:off x="3348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3" name="Google Shape;2973;p24"/>
              <p:cNvSpPr/>
              <p:nvPr/>
            </p:nvSpPr>
            <p:spPr>
              <a:xfrm>
                <a:off x="3360" y="21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4" name="Google Shape;2974;p24"/>
              <p:cNvSpPr/>
              <p:nvPr/>
            </p:nvSpPr>
            <p:spPr>
              <a:xfrm>
                <a:off x="3450" y="226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5" name="Google Shape;2975;p24"/>
              <p:cNvSpPr/>
              <p:nvPr/>
            </p:nvSpPr>
            <p:spPr>
              <a:xfrm>
                <a:off x="3444" y="225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p24"/>
              <p:cNvSpPr/>
              <p:nvPr/>
            </p:nvSpPr>
            <p:spPr>
              <a:xfrm>
                <a:off x="3438" y="223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7" name="Google Shape;2977;p24"/>
              <p:cNvSpPr/>
              <p:nvPr/>
            </p:nvSpPr>
            <p:spPr>
              <a:xfrm>
                <a:off x="3216" y="2118"/>
                <a:ext cx="126" cy="108"/>
              </a:xfrm>
              <a:custGeom>
                <a:rect b="b" l="l" r="r" t="t"/>
                <a:pathLst>
                  <a:path extrusionOk="0" h="108" w="126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p24"/>
              <p:cNvSpPr/>
              <p:nvPr/>
            </p:nvSpPr>
            <p:spPr>
              <a:xfrm>
                <a:off x="3342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9" name="Google Shape;2979;p24"/>
              <p:cNvSpPr/>
              <p:nvPr/>
            </p:nvSpPr>
            <p:spPr>
              <a:xfrm>
                <a:off x="3240" y="2124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0" name="Google Shape;2980;p24"/>
              <p:cNvSpPr/>
              <p:nvPr/>
            </p:nvSpPr>
            <p:spPr>
              <a:xfrm>
                <a:off x="3288" y="211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1" name="Google Shape;2981;p24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2" name="Google Shape;2982;p24"/>
              <p:cNvSpPr/>
              <p:nvPr/>
            </p:nvSpPr>
            <p:spPr>
              <a:xfrm>
                <a:off x="3282" y="2136"/>
                <a:ext cx="42" cy="66"/>
              </a:xfrm>
              <a:custGeom>
                <a:rect b="b" l="l" r="r" t="t"/>
                <a:pathLst>
                  <a:path extrusionOk="0" h="66" w="42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3" name="Google Shape;2983;p24"/>
              <p:cNvSpPr/>
              <p:nvPr/>
            </p:nvSpPr>
            <p:spPr>
              <a:xfrm>
                <a:off x="3324" y="211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p24"/>
              <p:cNvSpPr/>
              <p:nvPr/>
            </p:nvSpPr>
            <p:spPr>
              <a:xfrm>
                <a:off x="3204" y="2202"/>
                <a:ext cx="84" cy="96"/>
              </a:xfrm>
              <a:custGeom>
                <a:rect b="b" l="l" r="r" t="t"/>
                <a:pathLst>
                  <a:path extrusionOk="0" h="96" w="84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5" name="Google Shape;2985;p24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6" name="Google Shape;2986;p24"/>
              <p:cNvSpPr/>
              <p:nvPr/>
            </p:nvSpPr>
            <p:spPr>
              <a:xfrm>
                <a:off x="3234" y="2202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7" name="Google Shape;2987;p24"/>
              <p:cNvSpPr/>
              <p:nvPr/>
            </p:nvSpPr>
            <p:spPr>
              <a:xfrm>
                <a:off x="3222" y="22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Google Shape;2988;p24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24"/>
              <p:cNvSpPr/>
              <p:nvPr/>
            </p:nvSpPr>
            <p:spPr>
              <a:xfrm>
                <a:off x="3192" y="2172"/>
                <a:ext cx="48" cy="120"/>
              </a:xfrm>
              <a:custGeom>
                <a:rect b="b" l="l" r="r" t="t"/>
                <a:pathLst>
                  <a:path extrusionOk="0" h="120" w="48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0" name="Google Shape;2990;p24"/>
              <p:cNvSpPr/>
              <p:nvPr/>
            </p:nvSpPr>
            <p:spPr>
              <a:xfrm>
                <a:off x="3228" y="2178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Google Shape;2991;p24"/>
              <p:cNvSpPr/>
              <p:nvPr/>
            </p:nvSpPr>
            <p:spPr>
              <a:xfrm>
                <a:off x="3228" y="217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2" name="Google Shape;2992;p24"/>
              <p:cNvSpPr/>
              <p:nvPr/>
            </p:nvSpPr>
            <p:spPr>
              <a:xfrm>
                <a:off x="3216" y="22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3" name="Google Shape;2993;p24"/>
              <p:cNvSpPr/>
              <p:nvPr/>
            </p:nvSpPr>
            <p:spPr>
              <a:xfrm>
                <a:off x="3204" y="22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4" name="Google Shape;2994;p24"/>
              <p:cNvSpPr/>
              <p:nvPr/>
            </p:nvSpPr>
            <p:spPr>
              <a:xfrm>
                <a:off x="3210" y="225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5" name="Google Shape;2995;p24"/>
              <p:cNvSpPr/>
              <p:nvPr/>
            </p:nvSpPr>
            <p:spPr>
              <a:xfrm>
                <a:off x="3216" y="222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Google Shape;2996;p24"/>
              <p:cNvSpPr/>
              <p:nvPr/>
            </p:nvSpPr>
            <p:spPr>
              <a:xfrm>
                <a:off x="3198" y="2226"/>
                <a:ext cx="390" cy="330"/>
              </a:xfrm>
              <a:custGeom>
                <a:rect b="b" l="l" r="r" t="t"/>
                <a:pathLst>
                  <a:path extrusionOk="0" h="330" w="39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7" name="Google Shape;2997;p24"/>
              <p:cNvSpPr/>
              <p:nvPr/>
            </p:nvSpPr>
            <p:spPr>
              <a:xfrm>
                <a:off x="3420" y="22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8" name="Google Shape;2998;p24"/>
              <p:cNvSpPr/>
              <p:nvPr/>
            </p:nvSpPr>
            <p:spPr>
              <a:xfrm>
                <a:off x="3318" y="223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9" name="Google Shape;2999;p24"/>
              <p:cNvSpPr/>
              <p:nvPr/>
            </p:nvSpPr>
            <p:spPr>
              <a:xfrm>
                <a:off x="3366" y="22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0" name="Google Shape;3000;p24"/>
              <p:cNvSpPr/>
              <p:nvPr/>
            </p:nvSpPr>
            <p:spPr>
              <a:xfrm>
                <a:off x="3354" y="226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1" name="Google Shape;3001;p24"/>
              <p:cNvSpPr/>
              <p:nvPr/>
            </p:nvSpPr>
            <p:spPr>
              <a:xfrm>
                <a:off x="3246" y="2244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2" name="Google Shape;3002;p24"/>
              <p:cNvSpPr/>
              <p:nvPr/>
            </p:nvSpPr>
            <p:spPr>
              <a:xfrm>
                <a:off x="3246" y="22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3" name="Google Shape;3003;p24"/>
              <p:cNvSpPr/>
              <p:nvPr/>
            </p:nvSpPr>
            <p:spPr>
              <a:xfrm>
                <a:off x="3498" y="23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4" name="Google Shape;3004;p24"/>
              <p:cNvSpPr/>
              <p:nvPr/>
            </p:nvSpPr>
            <p:spPr>
              <a:xfrm>
                <a:off x="3498" y="238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5" name="Google Shape;3005;p24"/>
              <p:cNvSpPr/>
              <p:nvPr/>
            </p:nvSpPr>
            <p:spPr>
              <a:xfrm>
                <a:off x="3516" y="2352"/>
                <a:ext cx="84" cy="78"/>
              </a:xfrm>
              <a:custGeom>
                <a:rect b="b" l="l" r="r" t="t"/>
                <a:pathLst>
                  <a:path extrusionOk="0" h="78" w="84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Google Shape;3006;p24"/>
              <p:cNvSpPr/>
              <p:nvPr/>
            </p:nvSpPr>
            <p:spPr>
              <a:xfrm>
                <a:off x="3516" y="240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24"/>
              <p:cNvSpPr/>
              <p:nvPr/>
            </p:nvSpPr>
            <p:spPr>
              <a:xfrm>
                <a:off x="3558" y="242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24"/>
              <p:cNvSpPr/>
              <p:nvPr/>
            </p:nvSpPr>
            <p:spPr>
              <a:xfrm>
                <a:off x="3522" y="2382"/>
                <a:ext cx="144" cy="168"/>
              </a:xfrm>
              <a:custGeom>
                <a:rect b="b" l="l" r="r" t="t"/>
                <a:pathLst>
                  <a:path extrusionOk="0" h="168" w="144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24"/>
              <p:cNvSpPr/>
              <p:nvPr/>
            </p:nvSpPr>
            <p:spPr>
              <a:xfrm>
                <a:off x="3582" y="243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24"/>
              <p:cNvSpPr/>
              <p:nvPr/>
            </p:nvSpPr>
            <p:spPr>
              <a:xfrm>
                <a:off x="3582" y="2406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24"/>
              <p:cNvSpPr/>
              <p:nvPr/>
            </p:nvSpPr>
            <p:spPr>
              <a:xfrm>
                <a:off x="3582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24"/>
              <p:cNvSpPr/>
              <p:nvPr/>
            </p:nvSpPr>
            <p:spPr>
              <a:xfrm>
                <a:off x="3348" y="2502"/>
                <a:ext cx="192" cy="120"/>
              </a:xfrm>
              <a:custGeom>
                <a:rect b="b" l="l" r="r" t="t"/>
                <a:pathLst>
                  <a:path extrusionOk="0" h="120" w="192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24"/>
              <p:cNvSpPr/>
              <p:nvPr/>
            </p:nvSpPr>
            <p:spPr>
              <a:xfrm>
                <a:off x="3504" y="250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24"/>
              <p:cNvSpPr/>
              <p:nvPr/>
            </p:nvSpPr>
            <p:spPr>
              <a:xfrm>
                <a:off x="3522" y="25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5" name="Google Shape;3015;p24"/>
              <p:cNvSpPr/>
              <p:nvPr/>
            </p:nvSpPr>
            <p:spPr>
              <a:xfrm>
                <a:off x="2412" y="2118"/>
                <a:ext cx="372" cy="384"/>
              </a:xfrm>
              <a:custGeom>
                <a:rect b="b" l="l" r="r" t="t"/>
                <a:pathLst>
                  <a:path extrusionOk="0" h="384" w="372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24"/>
              <p:cNvSpPr/>
              <p:nvPr/>
            </p:nvSpPr>
            <p:spPr>
              <a:xfrm>
                <a:off x="2706" y="2112"/>
                <a:ext cx="72" cy="156"/>
              </a:xfrm>
              <a:custGeom>
                <a:rect b="b" l="l" r="r" t="t"/>
                <a:pathLst>
                  <a:path extrusionOk="0" h="156" w="72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24"/>
              <p:cNvSpPr/>
              <p:nvPr/>
            </p:nvSpPr>
            <p:spPr>
              <a:xfrm>
                <a:off x="2706" y="2190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8" name="Google Shape;3018;p24"/>
              <p:cNvSpPr/>
              <p:nvPr/>
            </p:nvSpPr>
            <p:spPr>
              <a:xfrm>
                <a:off x="2718" y="2226"/>
                <a:ext cx="24" cy="42"/>
              </a:xfrm>
              <a:custGeom>
                <a:rect b="b" l="l" r="r" t="t"/>
                <a:pathLst>
                  <a:path extrusionOk="0" h="42" w="24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9" name="Google Shape;3019;p24"/>
              <p:cNvSpPr/>
              <p:nvPr/>
            </p:nvSpPr>
            <p:spPr>
              <a:xfrm>
                <a:off x="2724" y="212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24"/>
              <p:cNvSpPr/>
              <p:nvPr/>
            </p:nvSpPr>
            <p:spPr>
              <a:xfrm>
                <a:off x="2328" y="2148"/>
                <a:ext cx="222" cy="174"/>
              </a:xfrm>
              <a:custGeom>
                <a:rect b="b" l="l" r="r" t="t"/>
                <a:pathLst>
                  <a:path extrusionOk="0" h="174" w="222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3021;p24"/>
              <p:cNvSpPr/>
              <p:nvPr/>
            </p:nvSpPr>
            <p:spPr>
              <a:xfrm>
                <a:off x="2412" y="2280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3022;p24"/>
              <p:cNvSpPr/>
              <p:nvPr/>
            </p:nvSpPr>
            <p:spPr>
              <a:xfrm>
                <a:off x="2490" y="225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3023;p24"/>
              <p:cNvSpPr/>
              <p:nvPr/>
            </p:nvSpPr>
            <p:spPr>
              <a:xfrm>
                <a:off x="2466" y="2274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3024;p24"/>
              <p:cNvSpPr/>
              <p:nvPr/>
            </p:nvSpPr>
            <p:spPr>
              <a:xfrm>
                <a:off x="2256" y="2322"/>
                <a:ext cx="156" cy="132"/>
              </a:xfrm>
              <a:custGeom>
                <a:rect b="b" l="l" r="r" t="t"/>
                <a:pathLst>
                  <a:path extrusionOk="0" h="132" w="156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24"/>
              <p:cNvSpPr/>
              <p:nvPr/>
            </p:nvSpPr>
            <p:spPr>
              <a:xfrm>
                <a:off x="2412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24"/>
              <p:cNvSpPr/>
              <p:nvPr/>
            </p:nvSpPr>
            <p:spPr>
              <a:xfrm>
                <a:off x="2412" y="232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24"/>
              <p:cNvSpPr/>
              <p:nvPr/>
            </p:nvSpPr>
            <p:spPr>
              <a:xfrm>
                <a:off x="2358" y="2322"/>
                <a:ext cx="54" cy="0"/>
              </a:xfrm>
              <a:custGeom>
                <a:rect b="b" l="l" r="r" t="t"/>
                <a:pathLst>
                  <a:path extrusionOk="0" h="120000"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24"/>
              <p:cNvSpPr/>
              <p:nvPr/>
            </p:nvSpPr>
            <p:spPr>
              <a:xfrm>
                <a:off x="2346" y="2376"/>
                <a:ext cx="300" cy="294"/>
              </a:xfrm>
              <a:custGeom>
                <a:rect b="b" l="l" r="r" t="t"/>
                <a:pathLst>
                  <a:path extrusionOk="0" h="294" w="300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24"/>
              <p:cNvSpPr/>
              <p:nvPr/>
            </p:nvSpPr>
            <p:spPr>
              <a:xfrm>
                <a:off x="2628" y="249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24"/>
              <p:cNvSpPr/>
              <p:nvPr/>
            </p:nvSpPr>
            <p:spPr>
              <a:xfrm>
                <a:off x="2586" y="246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24"/>
              <p:cNvSpPr/>
              <p:nvPr/>
            </p:nvSpPr>
            <p:spPr>
              <a:xfrm>
                <a:off x="2256" y="2334"/>
                <a:ext cx="222" cy="246"/>
              </a:xfrm>
              <a:custGeom>
                <a:rect b="b" l="l" r="r" t="t"/>
                <a:pathLst>
                  <a:path extrusionOk="0" h="246" w="222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24"/>
              <p:cNvSpPr/>
              <p:nvPr/>
            </p:nvSpPr>
            <p:spPr>
              <a:xfrm>
                <a:off x="2412" y="233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24"/>
              <p:cNvSpPr/>
              <p:nvPr/>
            </p:nvSpPr>
            <p:spPr>
              <a:xfrm>
                <a:off x="2256" y="2454"/>
                <a:ext cx="72" cy="0"/>
              </a:xfrm>
              <a:custGeom>
                <a:rect b="b" l="l" r="r" t="t"/>
                <a:pathLst>
                  <a:path extrusionOk="0" h="120000"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24"/>
              <p:cNvSpPr/>
              <p:nvPr/>
            </p:nvSpPr>
            <p:spPr>
              <a:xfrm>
                <a:off x="2358" y="255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3035;p24"/>
              <p:cNvSpPr/>
              <p:nvPr/>
            </p:nvSpPr>
            <p:spPr>
              <a:xfrm>
                <a:off x="2250" y="2544"/>
                <a:ext cx="114" cy="84"/>
              </a:xfrm>
              <a:custGeom>
                <a:rect b="b" l="l" r="r" t="t"/>
                <a:pathLst>
                  <a:path extrusionOk="0" h="84" w="11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24"/>
              <p:cNvSpPr/>
              <p:nvPr/>
            </p:nvSpPr>
            <p:spPr>
              <a:xfrm>
                <a:off x="2346" y="2604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24"/>
              <p:cNvSpPr/>
              <p:nvPr/>
            </p:nvSpPr>
            <p:spPr>
              <a:xfrm>
                <a:off x="2298" y="2544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24"/>
              <p:cNvSpPr/>
              <p:nvPr/>
            </p:nvSpPr>
            <p:spPr>
              <a:xfrm>
                <a:off x="2262" y="2616"/>
                <a:ext cx="54" cy="36"/>
              </a:xfrm>
              <a:custGeom>
                <a:rect b="b" l="l" r="r" t="t"/>
                <a:pathLst>
                  <a:path extrusionOk="0" h="36" w="54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24"/>
              <p:cNvSpPr/>
              <p:nvPr/>
            </p:nvSpPr>
            <p:spPr>
              <a:xfrm>
                <a:off x="2262" y="2628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24"/>
              <p:cNvSpPr/>
              <p:nvPr/>
            </p:nvSpPr>
            <p:spPr>
              <a:xfrm>
                <a:off x="2292" y="2622"/>
                <a:ext cx="138" cy="96"/>
              </a:xfrm>
              <a:custGeom>
                <a:rect b="b" l="l" r="r" t="t"/>
                <a:pathLst>
                  <a:path extrusionOk="0" h="96" w="138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24"/>
              <p:cNvSpPr/>
              <p:nvPr/>
            </p:nvSpPr>
            <p:spPr>
              <a:xfrm>
                <a:off x="2358" y="2628"/>
                <a:ext cx="30" cy="6"/>
              </a:xfrm>
              <a:custGeom>
                <a:rect b="b" l="l" r="r" t="t"/>
                <a:pathLst>
                  <a:path extrusionOk="0" h="6" w="30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24"/>
              <p:cNvSpPr/>
              <p:nvPr/>
            </p:nvSpPr>
            <p:spPr>
              <a:xfrm>
                <a:off x="2316" y="2622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3" name="Google Shape;3043;p24"/>
              <p:cNvSpPr/>
              <p:nvPr/>
            </p:nvSpPr>
            <p:spPr>
              <a:xfrm>
                <a:off x="2358" y="262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24"/>
              <p:cNvSpPr/>
              <p:nvPr/>
            </p:nvSpPr>
            <p:spPr>
              <a:xfrm>
                <a:off x="2316" y="26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24"/>
              <p:cNvSpPr/>
              <p:nvPr/>
            </p:nvSpPr>
            <p:spPr>
              <a:xfrm>
                <a:off x="2322" y="2670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24"/>
              <p:cNvSpPr/>
              <p:nvPr/>
            </p:nvSpPr>
            <p:spPr>
              <a:xfrm>
                <a:off x="2322" y="268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24"/>
              <p:cNvSpPr/>
              <p:nvPr/>
            </p:nvSpPr>
            <p:spPr>
              <a:xfrm>
                <a:off x="2328" y="2670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8" name="Google Shape;3048;p24"/>
              <p:cNvSpPr/>
              <p:nvPr/>
            </p:nvSpPr>
            <p:spPr>
              <a:xfrm>
                <a:off x="2370" y="27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9" name="Google Shape;3049;p24"/>
              <p:cNvSpPr/>
              <p:nvPr/>
            </p:nvSpPr>
            <p:spPr>
              <a:xfrm>
                <a:off x="2352" y="2700"/>
                <a:ext cx="78" cy="78"/>
              </a:xfrm>
              <a:custGeom>
                <a:rect b="b" l="l" r="r" t="t"/>
                <a:pathLst>
                  <a:path extrusionOk="0" h="78" w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24"/>
              <p:cNvSpPr/>
              <p:nvPr/>
            </p:nvSpPr>
            <p:spPr>
              <a:xfrm>
                <a:off x="2376" y="270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24"/>
              <p:cNvSpPr/>
              <p:nvPr/>
            </p:nvSpPr>
            <p:spPr>
              <a:xfrm>
                <a:off x="2400" y="27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2" name="Google Shape;3052;p24"/>
              <p:cNvSpPr/>
              <p:nvPr/>
            </p:nvSpPr>
            <p:spPr>
              <a:xfrm>
                <a:off x="2352" y="271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3" name="Google Shape;3053;p24"/>
              <p:cNvSpPr/>
              <p:nvPr/>
            </p:nvSpPr>
            <p:spPr>
              <a:xfrm>
                <a:off x="2472" y="2580"/>
                <a:ext cx="144" cy="96"/>
              </a:xfrm>
              <a:custGeom>
                <a:rect b="b" l="l" r="r" t="t"/>
                <a:pathLst>
                  <a:path extrusionOk="0" h="96" w="144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24"/>
              <p:cNvSpPr/>
              <p:nvPr/>
            </p:nvSpPr>
            <p:spPr>
              <a:xfrm>
                <a:off x="2496" y="2580"/>
                <a:ext cx="72" cy="30"/>
              </a:xfrm>
              <a:custGeom>
                <a:rect b="b" l="l" r="r" t="t"/>
                <a:pathLst>
                  <a:path extrusionOk="0" h="30" w="72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24"/>
              <p:cNvSpPr/>
              <p:nvPr/>
            </p:nvSpPr>
            <p:spPr>
              <a:xfrm>
                <a:off x="2472" y="264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24"/>
              <p:cNvSpPr/>
              <p:nvPr/>
            </p:nvSpPr>
            <p:spPr>
              <a:xfrm>
                <a:off x="2430" y="266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24"/>
              <p:cNvSpPr/>
              <p:nvPr/>
            </p:nvSpPr>
            <p:spPr>
              <a:xfrm>
                <a:off x="2406" y="2658"/>
                <a:ext cx="114" cy="120"/>
              </a:xfrm>
              <a:custGeom>
                <a:rect b="b" l="l" r="r" t="t"/>
                <a:pathLst>
                  <a:path extrusionOk="0" h="120" w="114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24"/>
              <p:cNvSpPr/>
              <p:nvPr/>
            </p:nvSpPr>
            <p:spPr>
              <a:xfrm>
                <a:off x="2454" y="2658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24"/>
              <p:cNvSpPr/>
              <p:nvPr/>
            </p:nvSpPr>
            <p:spPr>
              <a:xfrm>
                <a:off x="2430" y="2658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24"/>
              <p:cNvSpPr/>
              <p:nvPr/>
            </p:nvSpPr>
            <p:spPr>
              <a:xfrm>
                <a:off x="2418" y="266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24"/>
              <p:cNvSpPr/>
              <p:nvPr/>
            </p:nvSpPr>
            <p:spPr>
              <a:xfrm>
                <a:off x="2418" y="267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24"/>
              <p:cNvSpPr/>
              <p:nvPr/>
            </p:nvSpPr>
            <p:spPr>
              <a:xfrm>
                <a:off x="2478" y="2670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24"/>
              <p:cNvSpPr/>
              <p:nvPr/>
            </p:nvSpPr>
            <p:spPr>
              <a:xfrm>
                <a:off x="2508" y="2652"/>
                <a:ext cx="78" cy="120"/>
              </a:xfrm>
              <a:custGeom>
                <a:rect b="b" l="l" r="r" t="t"/>
                <a:pathLst>
                  <a:path extrusionOk="0" h="120" w="78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24"/>
              <p:cNvSpPr/>
              <p:nvPr/>
            </p:nvSpPr>
            <p:spPr>
              <a:xfrm>
                <a:off x="2514" y="265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24"/>
              <p:cNvSpPr/>
              <p:nvPr/>
            </p:nvSpPr>
            <p:spPr>
              <a:xfrm>
                <a:off x="2556" y="2652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24"/>
              <p:cNvSpPr/>
              <p:nvPr/>
            </p:nvSpPr>
            <p:spPr>
              <a:xfrm>
                <a:off x="2556" y="2652"/>
                <a:ext cx="30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24"/>
              <p:cNvSpPr/>
              <p:nvPr/>
            </p:nvSpPr>
            <p:spPr>
              <a:xfrm>
                <a:off x="2580" y="2670"/>
                <a:ext cx="6" cy="72"/>
              </a:xfrm>
              <a:custGeom>
                <a:rect b="b" l="l" r="r" t="t"/>
                <a:pathLst>
                  <a:path extrusionOk="0" h="72" w="6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24"/>
              <p:cNvSpPr/>
              <p:nvPr/>
            </p:nvSpPr>
            <p:spPr>
              <a:xfrm>
                <a:off x="2580" y="2628"/>
                <a:ext cx="54" cy="114"/>
              </a:xfrm>
              <a:custGeom>
                <a:rect b="b" l="l" r="r" t="t"/>
                <a:pathLst>
                  <a:path extrusionOk="0" h="114" w="5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24"/>
              <p:cNvSpPr/>
              <p:nvPr/>
            </p:nvSpPr>
            <p:spPr>
              <a:xfrm>
                <a:off x="2586" y="2628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24"/>
              <p:cNvSpPr/>
              <p:nvPr/>
            </p:nvSpPr>
            <p:spPr>
              <a:xfrm>
                <a:off x="2598" y="2712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24"/>
              <p:cNvSpPr/>
              <p:nvPr/>
            </p:nvSpPr>
            <p:spPr>
              <a:xfrm>
                <a:off x="2580" y="265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24"/>
              <p:cNvSpPr/>
              <p:nvPr/>
            </p:nvSpPr>
            <p:spPr>
              <a:xfrm>
                <a:off x="2586" y="265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24"/>
              <p:cNvSpPr/>
              <p:nvPr/>
            </p:nvSpPr>
            <p:spPr>
              <a:xfrm>
                <a:off x="2568" y="2412"/>
                <a:ext cx="294" cy="222"/>
              </a:xfrm>
              <a:custGeom>
                <a:rect b="b" l="l" r="r" t="t"/>
                <a:pathLst>
                  <a:path extrusionOk="0" h="222" w="294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24"/>
              <p:cNvSpPr/>
              <p:nvPr/>
            </p:nvSpPr>
            <p:spPr>
              <a:xfrm>
                <a:off x="2640" y="2412"/>
                <a:ext cx="144" cy="84"/>
              </a:xfrm>
              <a:custGeom>
                <a:rect b="b" l="l" r="r" t="t"/>
                <a:pathLst>
                  <a:path extrusionOk="0" h="84" w="14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24"/>
              <p:cNvSpPr/>
              <p:nvPr/>
            </p:nvSpPr>
            <p:spPr>
              <a:xfrm>
                <a:off x="2568" y="258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24"/>
              <p:cNvSpPr/>
              <p:nvPr/>
            </p:nvSpPr>
            <p:spPr>
              <a:xfrm>
                <a:off x="2604" y="262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24"/>
              <p:cNvSpPr/>
              <p:nvPr/>
            </p:nvSpPr>
            <p:spPr>
              <a:xfrm>
                <a:off x="2568" y="2580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24"/>
              <p:cNvSpPr/>
              <p:nvPr/>
            </p:nvSpPr>
            <p:spPr>
              <a:xfrm>
                <a:off x="2568" y="25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24"/>
              <p:cNvSpPr/>
              <p:nvPr/>
            </p:nvSpPr>
            <p:spPr>
              <a:xfrm>
                <a:off x="2616" y="262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24"/>
              <p:cNvSpPr/>
              <p:nvPr/>
            </p:nvSpPr>
            <p:spPr>
              <a:xfrm>
                <a:off x="2616" y="2604"/>
                <a:ext cx="216" cy="174"/>
              </a:xfrm>
              <a:custGeom>
                <a:rect b="b" l="l" r="r" t="t"/>
                <a:pathLst>
                  <a:path extrusionOk="0" h="174" w="216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24"/>
              <p:cNvSpPr/>
              <p:nvPr/>
            </p:nvSpPr>
            <p:spPr>
              <a:xfrm>
                <a:off x="2616" y="2634"/>
                <a:ext cx="18" cy="60"/>
              </a:xfrm>
              <a:custGeom>
                <a:rect b="b" l="l" r="r" t="t"/>
                <a:pathLst>
                  <a:path extrusionOk="0" h="60" w="18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2" name="Google Shape;3082;p24"/>
            <p:cNvSpPr/>
            <p:nvPr/>
          </p:nvSpPr>
          <p:spPr>
            <a:xfrm>
              <a:off x="4200525" y="3766064"/>
              <a:ext cx="76200" cy="19050"/>
            </a:xfrm>
            <a:custGeom>
              <a:rect b="b" l="l" r="r" t="t"/>
              <a:pathLst>
                <a:path extrusionOk="0" h="12" w="48">
                  <a:moveTo>
                    <a:pt x="0" y="0"/>
                  </a:moveTo>
                  <a:lnTo>
                    <a:pt x="36" y="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24"/>
            <p:cNvSpPr/>
            <p:nvPr/>
          </p:nvSpPr>
          <p:spPr>
            <a:xfrm>
              <a:off x="4286250" y="3766064"/>
              <a:ext cx="85725" cy="19050"/>
            </a:xfrm>
            <a:custGeom>
              <a:rect b="b" l="l" r="r" t="t"/>
              <a:pathLst>
                <a:path extrusionOk="0" h="12" w="54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6" y="1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24"/>
            <p:cNvSpPr/>
            <p:nvPr/>
          </p:nvSpPr>
          <p:spPr>
            <a:xfrm>
              <a:off x="4343400" y="3137414"/>
              <a:ext cx="457200" cy="447675"/>
            </a:xfrm>
            <a:custGeom>
              <a:rect b="b" l="l" r="r" t="t"/>
              <a:pathLst>
                <a:path extrusionOk="0" h="282" w="288">
                  <a:moveTo>
                    <a:pt x="18" y="36"/>
                  </a:moveTo>
                  <a:lnTo>
                    <a:pt x="18" y="54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12" y="174"/>
                  </a:lnTo>
                  <a:lnTo>
                    <a:pt x="48" y="204"/>
                  </a:lnTo>
                  <a:lnTo>
                    <a:pt x="84" y="20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26" y="204"/>
                  </a:lnTo>
                  <a:lnTo>
                    <a:pt x="270" y="282"/>
                  </a:lnTo>
                  <a:lnTo>
                    <a:pt x="270" y="270"/>
                  </a:lnTo>
                  <a:lnTo>
                    <a:pt x="288" y="270"/>
                  </a:lnTo>
                  <a:lnTo>
                    <a:pt x="288" y="234"/>
                  </a:lnTo>
                  <a:lnTo>
                    <a:pt x="288" y="90"/>
                  </a:lnTo>
                  <a:lnTo>
                    <a:pt x="276" y="66"/>
                  </a:lnTo>
                  <a:lnTo>
                    <a:pt x="288" y="60"/>
                  </a:lnTo>
                  <a:lnTo>
                    <a:pt x="282" y="42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52" y="24"/>
                  </a:lnTo>
                  <a:lnTo>
                    <a:pt x="252" y="12"/>
                  </a:lnTo>
                  <a:lnTo>
                    <a:pt x="222" y="6"/>
                  </a:lnTo>
                  <a:lnTo>
                    <a:pt x="192" y="30"/>
                  </a:lnTo>
                  <a:lnTo>
                    <a:pt x="198" y="48"/>
                  </a:lnTo>
                  <a:lnTo>
                    <a:pt x="180" y="66"/>
                  </a:lnTo>
                  <a:lnTo>
                    <a:pt x="162" y="54"/>
                  </a:lnTo>
                  <a:lnTo>
                    <a:pt x="120" y="42"/>
                  </a:lnTo>
                  <a:lnTo>
                    <a:pt x="108" y="18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42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24"/>
            <p:cNvSpPr/>
            <p:nvPr/>
          </p:nvSpPr>
          <p:spPr>
            <a:xfrm>
              <a:off x="4343400" y="323266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24"/>
            <p:cNvSpPr/>
            <p:nvPr/>
          </p:nvSpPr>
          <p:spPr>
            <a:xfrm>
              <a:off x="4352925" y="32231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24"/>
            <p:cNvSpPr/>
            <p:nvPr/>
          </p:nvSpPr>
          <p:spPr>
            <a:xfrm>
              <a:off x="4352925" y="323266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24"/>
            <p:cNvSpPr/>
            <p:nvPr/>
          </p:nvSpPr>
          <p:spPr>
            <a:xfrm>
              <a:off x="4467225" y="3461264"/>
              <a:ext cx="304800" cy="485775"/>
            </a:xfrm>
            <a:custGeom>
              <a:rect b="b" l="l" r="r" t="t"/>
              <a:pathLst>
                <a:path extrusionOk="0" h="306" w="192">
                  <a:moveTo>
                    <a:pt x="30" y="12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30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36" y="126"/>
                  </a:lnTo>
                  <a:lnTo>
                    <a:pt x="18" y="144"/>
                  </a:lnTo>
                  <a:lnTo>
                    <a:pt x="6" y="15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30" y="192"/>
                  </a:lnTo>
                  <a:lnTo>
                    <a:pt x="30" y="204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24" y="240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24" y="258"/>
                  </a:lnTo>
                  <a:lnTo>
                    <a:pt x="12" y="258"/>
                  </a:lnTo>
                  <a:lnTo>
                    <a:pt x="12" y="270"/>
                  </a:lnTo>
                  <a:lnTo>
                    <a:pt x="30" y="282"/>
                  </a:lnTo>
                  <a:lnTo>
                    <a:pt x="30" y="306"/>
                  </a:lnTo>
                  <a:lnTo>
                    <a:pt x="54" y="300"/>
                  </a:lnTo>
                  <a:lnTo>
                    <a:pt x="60" y="306"/>
                  </a:lnTo>
                  <a:lnTo>
                    <a:pt x="102" y="294"/>
                  </a:lnTo>
                  <a:lnTo>
                    <a:pt x="102" y="276"/>
                  </a:lnTo>
                  <a:lnTo>
                    <a:pt x="126" y="276"/>
                  </a:lnTo>
                  <a:lnTo>
                    <a:pt x="150" y="240"/>
                  </a:lnTo>
                  <a:lnTo>
                    <a:pt x="168" y="240"/>
                  </a:lnTo>
                  <a:lnTo>
                    <a:pt x="168" y="228"/>
                  </a:lnTo>
                  <a:lnTo>
                    <a:pt x="162" y="216"/>
                  </a:lnTo>
                  <a:lnTo>
                    <a:pt x="156" y="204"/>
                  </a:lnTo>
                  <a:lnTo>
                    <a:pt x="174" y="150"/>
                  </a:lnTo>
                  <a:lnTo>
                    <a:pt x="192" y="150"/>
                  </a:lnTo>
                  <a:lnTo>
                    <a:pt x="192" y="78"/>
                  </a:lnTo>
                  <a:lnTo>
                    <a:pt x="48" y="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24"/>
            <p:cNvSpPr/>
            <p:nvPr/>
          </p:nvSpPr>
          <p:spPr>
            <a:xfrm>
              <a:off x="4467225" y="3689864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0" y="36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24"/>
            <p:cNvSpPr/>
            <p:nvPr/>
          </p:nvSpPr>
          <p:spPr>
            <a:xfrm>
              <a:off x="4514850" y="3480314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24"/>
            <p:cNvSpPr/>
            <p:nvPr/>
          </p:nvSpPr>
          <p:spPr>
            <a:xfrm>
              <a:off x="4514850" y="34803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24"/>
            <p:cNvSpPr/>
            <p:nvPr/>
          </p:nvSpPr>
          <p:spPr>
            <a:xfrm>
              <a:off x="4514850" y="3461264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12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24"/>
            <p:cNvSpPr/>
            <p:nvPr/>
          </p:nvSpPr>
          <p:spPr>
            <a:xfrm>
              <a:off x="5153025" y="35279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24"/>
            <p:cNvSpPr/>
            <p:nvPr/>
          </p:nvSpPr>
          <p:spPr>
            <a:xfrm>
              <a:off x="4781550" y="3194564"/>
              <a:ext cx="333375" cy="323850"/>
            </a:xfrm>
            <a:custGeom>
              <a:rect b="b" l="l" r="r" t="t"/>
              <a:pathLst>
                <a:path extrusionOk="0" h="204" w="210">
                  <a:moveTo>
                    <a:pt x="162" y="12"/>
                  </a:moveTo>
                  <a:lnTo>
                    <a:pt x="144" y="0"/>
                  </a:lnTo>
                  <a:lnTo>
                    <a:pt x="108" y="6"/>
                  </a:lnTo>
                  <a:lnTo>
                    <a:pt x="90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19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32" y="186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0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62" y="198"/>
                  </a:lnTo>
                  <a:lnTo>
                    <a:pt x="180" y="204"/>
                  </a:lnTo>
                  <a:lnTo>
                    <a:pt x="210" y="180"/>
                  </a:lnTo>
                  <a:lnTo>
                    <a:pt x="204" y="180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198" y="150"/>
                  </a:lnTo>
                  <a:lnTo>
                    <a:pt x="174" y="102"/>
                  </a:lnTo>
                  <a:lnTo>
                    <a:pt x="174" y="96"/>
                  </a:lnTo>
                  <a:lnTo>
                    <a:pt x="168" y="84"/>
                  </a:lnTo>
                  <a:lnTo>
                    <a:pt x="168" y="78"/>
                  </a:lnTo>
                  <a:lnTo>
                    <a:pt x="156" y="60"/>
                  </a:lnTo>
                  <a:lnTo>
                    <a:pt x="156" y="48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92" y="48"/>
                  </a:lnTo>
                  <a:lnTo>
                    <a:pt x="180" y="6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24"/>
            <p:cNvSpPr/>
            <p:nvPr/>
          </p:nvSpPr>
          <p:spPr>
            <a:xfrm>
              <a:off x="5143500" y="3499364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24"/>
            <p:cNvSpPr/>
            <p:nvPr/>
          </p:nvSpPr>
          <p:spPr>
            <a:xfrm>
              <a:off x="4791075" y="3204089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24"/>
            <p:cNvSpPr/>
            <p:nvPr/>
          </p:nvSpPr>
          <p:spPr>
            <a:xfrm>
              <a:off x="5133975" y="3632714"/>
              <a:ext cx="200025" cy="219075"/>
            </a:xfrm>
            <a:custGeom>
              <a:rect b="b" l="l" r="r" t="t"/>
              <a:pathLst>
                <a:path extrusionOk="0" h="138" w="126">
                  <a:moveTo>
                    <a:pt x="12" y="18"/>
                  </a:moveTo>
                  <a:lnTo>
                    <a:pt x="0" y="66"/>
                  </a:lnTo>
                  <a:lnTo>
                    <a:pt x="6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08" y="108"/>
                  </a:lnTo>
                  <a:lnTo>
                    <a:pt x="102" y="132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126" y="114"/>
                  </a:lnTo>
                  <a:lnTo>
                    <a:pt x="108" y="84"/>
                  </a:lnTo>
                  <a:lnTo>
                    <a:pt x="90" y="66"/>
                  </a:lnTo>
                  <a:lnTo>
                    <a:pt x="78" y="60"/>
                  </a:lnTo>
                  <a:lnTo>
                    <a:pt x="60" y="5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8" name="Google Shape;3098;p24"/>
            <p:cNvSpPr/>
            <p:nvPr/>
          </p:nvSpPr>
          <p:spPr>
            <a:xfrm>
              <a:off x="4714875" y="3480314"/>
              <a:ext cx="476250" cy="581025"/>
            </a:xfrm>
            <a:custGeom>
              <a:rect b="b" l="l" r="r" t="t"/>
              <a:pathLst>
                <a:path extrusionOk="0" h="366" w="300">
                  <a:moveTo>
                    <a:pt x="204" y="18"/>
                  </a:moveTo>
                  <a:lnTo>
                    <a:pt x="174" y="18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54" y="18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0" y="192"/>
                  </a:lnTo>
                  <a:lnTo>
                    <a:pt x="6" y="204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24" y="270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60" y="288"/>
                  </a:lnTo>
                  <a:lnTo>
                    <a:pt x="96" y="324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20" y="348"/>
                  </a:lnTo>
                  <a:lnTo>
                    <a:pt x="144" y="348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86" y="366"/>
                  </a:lnTo>
                  <a:lnTo>
                    <a:pt x="216" y="360"/>
                  </a:lnTo>
                  <a:lnTo>
                    <a:pt x="228" y="348"/>
                  </a:lnTo>
                  <a:lnTo>
                    <a:pt x="258" y="34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28" y="276"/>
                  </a:lnTo>
                  <a:lnTo>
                    <a:pt x="228" y="234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76" y="114"/>
                  </a:lnTo>
                  <a:lnTo>
                    <a:pt x="300" y="108"/>
                  </a:lnTo>
                  <a:lnTo>
                    <a:pt x="300" y="96"/>
                  </a:lnTo>
                  <a:lnTo>
                    <a:pt x="282" y="84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70" y="12"/>
                  </a:lnTo>
                  <a:lnTo>
                    <a:pt x="252" y="0"/>
                  </a:lnTo>
                  <a:lnTo>
                    <a:pt x="222" y="24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24"/>
            <p:cNvSpPr/>
            <p:nvPr/>
          </p:nvSpPr>
          <p:spPr>
            <a:xfrm>
              <a:off x="4714875" y="3699389"/>
              <a:ext cx="57150" cy="104775"/>
            </a:xfrm>
            <a:custGeom>
              <a:rect b="b" l="l" r="r" t="t"/>
              <a:pathLst>
                <a:path extrusionOk="0" h="66" w="36">
                  <a:moveTo>
                    <a:pt x="0" y="54"/>
                  </a:moveTo>
                  <a:lnTo>
                    <a:pt x="6" y="66"/>
                  </a:lnTo>
                  <a:lnTo>
                    <a:pt x="0" y="54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24"/>
            <p:cNvSpPr/>
            <p:nvPr/>
          </p:nvSpPr>
          <p:spPr>
            <a:xfrm>
              <a:off x="5133975" y="3661289"/>
              <a:ext cx="19050" cy="76200"/>
            </a:xfrm>
            <a:custGeom>
              <a:rect b="b" l="l" r="r" t="t"/>
              <a:pathLst>
                <a:path extrusionOk="0" h="48" w="12">
                  <a:moveTo>
                    <a:pt x="0" y="48"/>
                  </a:moveTo>
                  <a:lnTo>
                    <a:pt x="0" y="48"/>
                  </a:lnTo>
                  <a:lnTo>
                    <a:pt x="1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24"/>
            <p:cNvSpPr/>
            <p:nvPr/>
          </p:nvSpPr>
          <p:spPr>
            <a:xfrm>
              <a:off x="5153025" y="36327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0" y="18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24"/>
            <p:cNvSpPr/>
            <p:nvPr/>
          </p:nvSpPr>
          <p:spPr>
            <a:xfrm>
              <a:off x="4495800" y="3842264"/>
              <a:ext cx="381000" cy="238125"/>
            </a:xfrm>
            <a:custGeom>
              <a:rect b="b" l="l" r="r" t="t"/>
              <a:pathLst>
                <a:path extrusionOk="0" h="150" w="240">
                  <a:moveTo>
                    <a:pt x="108" y="36"/>
                  </a:moveTo>
                  <a:lnTo>
                    <a:pt x="84" y="36"/>
                  </a:lnTo>
                  <a:lnTo>
                    <a:pt x="84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0" y="11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6" y="144"/>
                  </a:lnTo>
                  <a:lnTo>
                    <a:pt x="78" y="138"/>
                  </a:lnTo>
                  <a:lnTo>
                    <a:pt x="84" y="108"/>
                  </a:lnTo>
                  <a:lnTo>
                    <a:pt x="150" y="126"/>
                  </a:lnTo>
                  <a:lnTo>
                    <a:pt x="168" y="120"/>
                  </a:lnTo>
                  <a:lnTo>
                    <a:pt x="240" y="108"/>
                  </a:lnTo>
                  <a:lnTo>
                    <a:pt x="240" y="108"/>
                  </a:lnTo>
                  <a:lnTo>
                    <a:pt x="234" y="96"/>
                  </a:lnTo>
                  <a:lnTo>
                    <a:pt x="198" y="60"/>
                  </a:lnTo>
                  <a:lnTo>
                    <a:pt x="192" y="54"/>
                  </a:lnTo>
                  <a:lnTo>
                    <a:pt x="162" y="42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24"/>
            <p:cNvSpPr/>
            <p:nvPr/>
          </p:nvSpPr>
          <p:spPr>
            <a:xfrm>
              <a:off x="4629150" y="38994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2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24"/>
            <p:cNvSpPr/>
            <p:nvPr/>
          </p:nvSpPr>
          <p:spPr>
            <a:xfrm>
              <a:off x="4562475" y="3927989"/>
              <a:ext cx="66675" cy="19050"/>
            </a:xfrm>
            <a:custGeom>
              <a:rect b="b" l="l" r="r" t="t"/>
              <a:pathLst>
                <a:path extrusionOk="0" h="12" w="42">
                  <a:moveTo>
                    <a:pt x="42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24"/>
            <p:cNvSpPr/>
            <p:nvPr/>
          </p:nvSpPr>
          <p:spPr>
            <a:xfrm>
              <a:off x="4752975" y="3880364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30" y="30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24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24"/>
            <p:cNvSpPr/>
            <p:nvPr/>
          </p:nvSpPr>
          <p:spPr>
            <a:xfrm>
              <a:off x="4733925" y="3842264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24"/>
            <p:cNvSpPr/>
            <p:nvPr/>
          </p:nvSpPr>
          <p:spPr>
            <a:xfrm>
              <a:off x="5038725" y="3737489"/>
              <a:ext cx="438150" cy="323850"/>
            </a:xfrm>
            <a:custGeom>
              <a:rect b="b" l="l" r="r" t="t"/>
              <a:pathLst>
                <a:path extrusionOk="0" h="204" w="276">
                  <a:moveTo>
                    <a:pt x="66" y="186"/>
                  </a:moveTo>
                  <a:lnTo>
                    <a:pt x="96" y="204"/>
                  </a:lnTo>
                  <a:lnTo>
                    <a:pt x="120" y="204"/>
                  </a:lnTo>
                  <a:lnTo>
                    <a:pt x="138" y="192"/>
                  </a:lnTo>
                  <a:lnTo>
                    <a:pt x="162" y="198"/>
                  </a:lnTo>
                  <a:lnTo>
                    <a:pt x="198" y="180"/>
                  </a:lnTo>
                  <a:lnTo>
                    <a:pt x="222" y="180"/>
                  </a:lnTo>
                  <a:lnTo>
                    <a:pt x="276" y="120"/>
                  </a:lnTo>
                  <a:lnTo>
                    <a:pt x="258" y="126"/>
                  </a:lnTo>
                  <a:lnTo>
                    <a:pt x="198" y="102"/>
                  </a:lnTo>
                  <a:lnTo>
                    <a:pt x="186" y="90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62" y="66"/>
                  </a:lnTo>
                  <a:lnTo>
                    <a:pt x="168" y="42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24" y="72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4" y="186"/>
                  </a:lnTo>
                  <a:lnTo>
                    <a:pt x="66" y="18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1E9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24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24"/>
            <p:cNvSpPr/>
            <p:nvPr/>
          </p:nvSpPr>
          <p:spPr>
            <a:xfrm>
              <a:off x="5143500" y="3737489"/>
              <a:ext cx="85725" cy="9525"/>
            </a:xfrm>
            <a:custGeom>
              <a:rect b="b" l="l" r="r" t="t"/>
              <a:pathLst>
                <a:path extrusionOk="0" h="6" w="54">
                  <a:moveTo>
                    <a:pt x="5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24"/>
            <p:cNvSpPr/>
            <p:nvPr/>
          </p:nvSpPr>
          <p:spPr>
            <a:xfrm>
              <a:off x="5238750" y="3737489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0" y="0"/>
                  </a:moveTo>
                  <a:lnTo>
                    <a:pt x="0" y="0"/>
                  </a:lnTo>
                  <a:lnTo>
                    <a:pt x="4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5295900" y="3804164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18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5038725" y="39375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5038725" y="3918464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5267325" y="3813689"/>
              <a:ext cx="295275" cy="400050"/>
            </a:xfrm>
            <a:custGeom>
              <a:rect b="b" l="l" r="r" t="t"/>
              <a:pathLst>
                <a:path extrusionOk="0" h="252" w="186">
                  <a:moveTo>
                    <a:pt x="36" y="24"/>
                  </a:move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42"/>
                  </a:lnTo>
                  <a:lnTo>
                    <a:pt x="54" y="54"/>
                  </a:lnTo>
                  <a:lnTo>
                    <a:pt x="114" y="78"/>
                  </a:lnTo>
                  <a:lnTo>
                    <a:pt x="132" y="72"/>
                  </a:lnTo>
                  <a:lnTo>
                    <a:pt x="78" y="132"/>
                  </a:lnTo>
                  <a:lnTo>
                    <a:pt x="54" y="132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0" y="174"/>
                  </a:lnTo>
                  <a:lnTo>
                    <a:pt x="0" y="240"/>
                  </a:lnTo>
                  <a:lnTo>
                    <a:pt x="12" y="252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6" y="228"/>
                  </a:lnTo>
                  <a:lnTo>
                    <a:pt x="66" y="198"/>
                  </a:lnTo>
                  <a:lnTo>
                    <a:pt x="90" y="186"/>
                  </a:lnTo>
                  <a:lnTo>
                    <a:pt x="102" y="168"/>
                  </a:lnTo>
                  <a:lnTo>
                    <a:pt x="126" y="150"/>
                  </a:lnTo>
                  <a:lnTo>
                    <a:pt x="132" y="132"/>
                  </a:lnTo>
                  <a:lnTo>
                    <a:pt x="144" y="114"/>
                  </a:lnTo>
                  <a:lnTo>
                    <a:pt x="150" y="108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80" y="54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86" y="12"/>
                  </a:lnTo>
                  <a:lnTo>
                    <a:pt x="186" y="6"/>
                  </a:lnTo>
                  <a:lnTo>
                    <a:pt x="174" y="0"/>
                  </a:lnTo>
                  <a:lnTo>
                    <a:pt x="174" y="6"/>
                  </a:lnTo>
                  <a:lnTo>
                    <a:pt x="138" y="18"/>
                  </a:lnTo>
                  <a:lnTo>
                    <a:pt x="120" y="18"/>
                  </a:lnTo>
                  <a:lnTo>
                    <a:pt x="102" y="24"/>
                  </a:lnTo>
                  <a:lnTo>
                    <a:pt x="84" y="18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5324475" y="38327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5324475" y="38517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5334000" y="3880364"/>
              <a:ext cx="142875" cy="57150"/>
            </a:xfrm>
            <a:custGeom>
              <a:rect b="b" l="l" r="r" t="t"/>
              <a:pathLst>
                <a:path extrusionOk="0" h="36" w="90">
                  <a:moveTo>
                    <a:pt x="72" y="36"/>
                  </a:moveTo>
                  <a:lnTo>
                    <a:pt x="90" y="30"/>
                  </a:lnTo>
                  <a:lnTo>
                    <a:pt x="72" y="36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4314825" y="3785114"/>
              <a:ext cx="228600" cy="352425"/>
            </a:xfrm>
            <a:custGeom>
              <a:rect b="b" l="l" r="r" t="t"/>
              <a:pathLst>
                <a:path extrusionOk="0" h="222" w="144">
                  <a:moveTo>
                    <a:pt x="54" y="210"/>
                  </a:move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102" y="204"/>
                  </a:lnTo>
                  <a:lnTo>
                    <a:pt x="144" y="210"/>
                  </a:lnTo>
                  <a:lnTo>
                    <a:pt x="144" y="186"/>
                  </a:lnTo>
                  <a:lnTo>
                    <a:pt x="114" y="150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78"/>
                  </a:lnTo>
                  <a:lnTo>
                    <a:pt x="108" y="6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20" y="54"/>
                  </a:lnTo>
                  <a:lnTo>
                    <a:pt x="132" y="54"/>
                  </a:lnTo>
                  <a:lnTo>
                    <a:pt x="120" y="3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96" y="30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12" y="126"/>
                  </a:lnTo>
                  <a:lnTo>
                    <a:pt x="0" y="150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24" y="204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54" y="222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4438650" y="3794639"/>
              <a:ext cx="57150" cy="114300"/>
            </a:xfrm>
            <a:custGeom>
              <a:rect b="b" l="l" r="r" t="t"/>
              <a:pathLst>
                <a:path extrusionOk="0" h="72" w="36">
                  <a:moveTo>
                    <a:pt x="36" y="12"/>
                  </a:moveTo>
                  <a:lnTo>
                    <a:pt x="18" y="2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4381500" y="396608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4486275" y="3889889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4486275" y="38708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4505325" y="3870839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4514850" y="39470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5057775" y="4032764"/>
              <a:ext cx="238125" cy="266700"/>
            </a:xfrm>
            <a:custGeom>
              <a:rect b="b" l="l" r="r" t="t"/>
              <a:pathLst>
                <a:path extrusionOk="0" h="168" w="150">
                  <a:moveTo>
                    <a:pt x="150" y="18"/>
                  </a:moveTo>
                  <a:lnTo>
                    <a:pt x="150" y="12"/>
                  </a:lnTo>
                  <a:lnTo>
                    <a:pt x="150" y="18"/>
                  </a:lnTo>
                  <a:lnTo>
                    <a:pt x="126" y="6"/>
                  </a:lnTo>
                  <a:lnTo>
                    <a:pt x="108" y="18"/>
                  </a:lnTo>
                  <a:lnTo>
                    <a:pt x="84" y="18"/>
                  </a:lnTo>
                  <a:lnTo>
                    <a:pt x="54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24" y="4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18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72" y="138"/>
                  </a:lnTo>
                  <a:lnTo>
                    <a:pt x="72" y="156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20" y="150"/>
                  </a:lnTo>
                  <a:lnTo>
                    <a:pt x="120" y="138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8" y="120"/>
                  </a:lnTo>
                  <a:lnTo>
                    <a:pt x="144" y="114"/>
                  </a:lnTo>
                  <a:lnTo>
                    <a:pt x="132" y="102"/>
                  </a:lnTo>
                  <a:lnTo>
                    <a:pt x="132" y="36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close/>
                  <a:moveTo>
                    <a:pt x="42" y="30"/>
                  </a:moveTo>
                  <a:lnTo>
                    <a:pt x="36" y="12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5257800" y="404228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529590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4924425" y="4051814"/>
              <a:ext cx="171450" cy="171450"/>
            </a:xfrm>
            <a:custGeom>
              <a:rect b="b" l="l" r="r" t="t"/>
              <a:pathLst>
                <a:path extrusionOk="0" h="108" w="108">
                  <a:moveTo>
                    <a:pt x="42" y="30"/>
                  </a:moveTo>
                  <a:lnTo>
                    <a:pt x="36" y="42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0" y="96"/>
                  </a:lnTo>
                  <a:lnTo>
                    <a:pt x="48" y="90"/>
                  </a:lnTo>
                  <a:lnTo>
                    <a:pt x="48" y="78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90" y="72"/>
                  </a:lnTo>
                  <a:lnTo>
                    <a:pt x="108" y="36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54" y="6"/>
                  </a:lnTo>
                  <a:lnTo>
                    <a:pt x="30" y="6"/>
                  </a:lnTo>
                  <a:lnTo>
                    <a:pt x="36" y="30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4972050" y="4061339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5057775" y="4051814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4924425" y="4194689"/>
              <a:ext cx="47625" cy="57150"/>
            </a:xfrm>
            <a:custGeom>
              <a:rect b="b" l="l" r="r" t="t"/>
              <a:pathLst>
                <a:path extrusionOk="0" h="36" w="30">
                  <a:moveTo>
                    <a:pt x="30" y="6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4924425" y="4232789"/>
              <a:ext cx="47625" cy="66675"/>
            </a:xfrm>
            <a:custGeom>
              <a:rect b="b" l="l" r="r" t="t"/>
              <a:pathLst>
                <a:path extrusionOk="0" h="42" w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4924425" y="424231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4953000" y="42327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4962525" y="4232789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4324350" y="4099439"/>
              <a:ext cx="171450" cy="180975"/>
            </a:xfrm>
            <a:custGeom>
              <a:rect b="b" l="l" r="r" t="t"/>
              <a:pathLst>
                <a:path extrusionOk="0" h="114" w="108">
                  <a:moveTo>
                    <a:pt x="54" y="108"/>
                  </a:moveTo>
                  <a:lnTo>
                    <a:pt x="54" y="102"/>
                  </a:lnTo>
                  <a:lnTo>
                    <a:pt x="54" y="90"/>
                  </a:lnTo>
                  <a:lnTo>
                    <a:pt x="78" y="78"/>
                  </a:lnTo>
                  <a:lnTo>
                    <a:pt x="96" y="90"/>
                  </a:lnTo>
                  <a:lnTo>
                    <a:pt x="108" y="24"/>
                  </a:lnTo>
                  <a:lnTo>
                    <a:pt x="90" y="12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12" y="78"/>
                  </a:lnTo>
                  <a:lnTo>
                    <a:pt x="24" y="96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4400550" y="409943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4352925" y="4137539"/>
              <a:ext cx="476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4391025" y="4051814"/>
              <a:ext cx="228600" cy="257175"/>
            </a:xfrm>
            <a:custGeom>
              <a:rect b="b" l="l" r="r" t="t"/>
              <a:pathLst>
                <a:path extrusionOk="0" h="162" w="144">
                  <a:moveTo>
                    <a:pt x="42" y="162"/>
                  </a:moveTo>
                  <a:lnTo>
                    <a:pt x="60" y="156"/>
                  </a:lnTo>
                  <a:lnTo>
                    <a:pt x="72" y="162"/>
                  </a:lnTo>
                  <a:lnTo>
                    <a:pt x="84" y="150"/>
                  </a:lnTo>
                  <a:lnTo>
                    <a:pt x="96" y="138"/>
                  </a:lnTo>
                  <a:lnTo>
                    <a:pt x="108" y="96"/>
                  </a:lnTo>
                  <a:lnTo>
                    <a:pt x="126" y="84"/>
                  </a:lnTo>
                  <a:lnTo>
                    <a:pt x="144" y="6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14" y="0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96" y="42"/>
                  </a:lnTo>
                  <a:lnTo>
                    <a:pt x="5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54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54" y="120"/>
                  </a:lnTo>
                  <a:lnTo>
                    <a:pt x="36" y="108"/>
                  </a:lnTo>
                  <a:lnTo>
                    <a:pt x="12" y="120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36" y="150"/>
                  </a:lnTo>
                  <a:lnTo>
                    <a:pt x="42" y="16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4"/>
            <p:cNvSpPr/>
            <p:nvPr/>
          </p:nvSpPr>
          <p:spPr>
            <a:xfrm>
              <a:off x="4562475" y="405181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4"/>
            <p:cNvSpPr/>
            <p:nvPr/>
          </p:nvSpPr>
          <p:spPr>
            <a:xfrm>
              <a:off x="4600575" y="40613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4448175" y="4108964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4410075" y="4223264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0" y="24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4391025" y="42708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4448175" y="40994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4933950" y="4194689"/>
              <a:ext cx="323850" cy="315913"/>
            </a:xfrm>
            <a:custGeom>
              <a:rect b="b" l="l" r="r" t="t"/>
              <a:pathLst>
                <a:path extrusionOk="0" h="199" w="204">
                  <a:moveTo>
                    <a:pt x="150" y="36"/>
                  </a:moveTo>
                  <a:lnTo>
                    <a:pt x="84" y="0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48" y="24"/>
                  </a:lnTo>
                  <a:lnTo>
                    <a:pt x="42" y="36"/>
                  </a:lnTo>
                  <a:lnTo>
                    <a:pt x="36" y="18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0" y="96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90" y="169"/>
                  </a:lnTo>
                  <a:lnTo>
                    <a:pt x="90" y="187"/>
                  </a:lnTo>
                  <a:lnTo>
                    <a:pt x="102" y="199"/>
                  </a:lnTo>
                  <a:lnTo>
                    <a:pt x="96" y="199"/>
                  </a:lnTo>
                  <a:lnTo>
                    <a:pt x="168" y="199"/>
                  </a:lnTo>
                  <a:lnTo>
                    <a:pt x="204" y="181"/>
                  </a:lnTo>
                  <a:lnTo>
                    <a:pt x="192" y="169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0" y="114"/>
                  </a:lnTo>
                  <a:lnTo>
                    <a:pt x="168" y="102"/>
                  </a:lnTo>
                  <a:lnTo>
                    <a:pt x="180" y="78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50" y="54"/>
                  </a:lnTo>
                  <a:lnTo>
                    <a:pt x="15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4972050" y="42137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4962525" y="42423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5029200" y="4453452"/>
              <a:ext cx="85725" cy="219075"/>
            </a:xfrm>
            <a:custGeom>
              <a:rect b="b" l="l" r="r" t="t"/>
              <a:pathLst>
                <a:path extrusionOk="0" h="138" w="54">
                  <a:moveTo>
                    <a:pt x="12" y="18"/>
                  </a:moveTo>
                  <a:lnTo>
                    <a:pt x="6" y="48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30" y="90"/>
                  </a:lnTo>
                  <a:lnTo>
                    <a:pt x="30" y="102"/>
                  </a:lnTo>
                  <a:lnTo>
                    <a:pt x="24" y="120"/>
                  </a:lnTo>
                  <a:lnTo>
                    <a:pt x="36" y="132"/>
                  </a:lnTo>
                  <a:lnTo>
                    <a:pt x="48" y="138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3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5029200" y="4453452"/>
              <a:ext cx="2857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4419600" y="4013714"/>
              <a:ext cx="561975" cy="554038"/>
            </a:xfrm>
            <a:custGeom>
              <a:rect b="b" l="l" r="r" t="t"/>
              <a:pathLst>
                <a:path extrusionOk="0" h="349" w="354">
                  <a:moveTo>
                    <a:pt x="30" y="204"/>
                  </a:moveTo>
                  <a:lnTo>
                    <a:pt x="84" y="204"/>
                  </a:lnTo>
                  <a:lnTo>
                    <a:pt x="102" y="252"/>
                  </a:lnTo>
                  <a:lnTo>
                    <a:pt x="132" y="246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80" y="234"/>
                  </a:lnTo>
                  <a:lnTo>
                    <a:pt x="186" y="307"/>
                  </a:lnTo>
                  <a:lnTo>
                    <a:pt x="228" y="301"/>
                  </a:lnTo>
                  <a:lnTo>
                    <a:pt x="228" y="295"/>
                  </a:lnTo>
                  <a:lnTo>
                    <a:pt x="270" y="319"/>
                  </a:lnTo>
                  <a:lnTo>
                    <a:pt x="288" y="325"/>
                  </a:lnTo>
                  <a:lnTo>
                    <a:pt x="300" y="325"/>
                  </a:lnTo>
                  <a:lnTo>
                    <a:pt x="330" y="349"/>
                  </a:lnTo>
                  <a:lnTo>
                    <a:pt x="324" y="325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295"/>
                  </a:lnTo>
                  <a:lnTo>
                    <a:pt x="312" y="270"/>
                  </a:lnTo>
                  <a:lnTo>
                    <a:pt x="306" y="270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42" y="252"/>
                  </a:lnTo>
                  <a:lnTo>
                    <a:pt x="336" y="234"/>
                  </a:lnTo>
                  <a:lnTo>
                    <a:pt x="324" y="228"/>
                  </a:lnTo>
                  <a:lnTo>
                    <a:pt x="318" y="210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18" y="186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12" y="144"/>
                  </a:lnTo>
                  <a:lnTo>
                    <a:pt x="312" y="132"/>
                  </a:lnTo>
                  <a:lnTo>
                    <a:pt x="318" y="126"/>
                  </a:lnTo>
                  <a:lnTo>
                    <a:pt x="318" y="132"/>
                  </a:lnTo>
                  <a:lnTo>
                    <a:pt x="324" y="108"/>
                  </a:lnTo>
                  <a:lnTo>
                    <a:pt x="318" y="108"/>
                  </a:lnTo>
                  <a:lnTo>
                    <a:pt x="324" y="102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36" y="78"/>
                  </a:lnTo>
                  <a:lnTo>
                    <a:pt x="342" y="72"/>
                  </a:lnTo>
                  <a:lnTo>
                    <a:pt x="354" y="54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30" y="12"/>
                  </a:lnTo>
                  <a:lnTo>
                    <a:pt x="306" y="1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16" y="12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32" y="0"/>
                  </a:lnTo>
                  <a:lnTo>
                    <a:pt x="126" y="30"/>
                  </a:lnTo>
                  <a:lnTo>
                    <a:pt x="108" y="108"/>
                  </a:lnTo>
                  <a:lnTo>
                    <a:pt x="90" y="120"/>
                  </a:lnTo>
                  <a:lnTo>
                    <a:pt x="78" y="16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42" y="180"/>
                  </a:lnTo>
                  <a:lnTo>
                    <a:pt x="24" y="186"/>
                  </a:lnTo>
                  <a:lnTo>
                    <a:pt x="18" y="174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497205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4619625" y="40137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4733925" y="4032764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4933950" y="415658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4933950" y="413753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4924425" y="42327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4419600" y="428993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4524375" y="4204214"/>
              <a:ext cx="38100" cy="85725"/>
            </a:xfrm>
            <a:custGeom>
              <a:rect b="b" l="l" r="r" t="t"/>
              <a:pathLst>
                <a:path extrusionOk="0" h="54" w="24">
                  <a:moveTo>
                    <a:pt x="0" y="54"/>
                  </a:moveTo>
                  <a:lnTo>
                    <a:pt x="12" y="42"/>
                  </a:lnTo>
                  <a:lnTo>
                    <a:pt x="24" y="0"/>
                  </a:lnTo>
                  <a:lnTo>
                    <a:pt x="12" y="4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4591050" y="4061339"/>
              <a:ext cx="28575" cy="123825"/>
            </a:xfrm>
            <a:custGeom>
              <a:rect b="b" l="l" r="r" t="t"/>
              <a:pathLst>
                <a:path extrusionOk="0" h="78" w="18">
                  <a:moveTo>
                    <a:pt x="0" y="7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4619625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4972050" y="4948752"/>
              <a:ext cx="38100" cy="47625"/>
            </a:xfrm>
            <a:custGeom>
              <a:rect b="b" l="l" r="r" t="t"/>
              <a:pathLst>
                <a:path extrusionOk="0" h="30" w="24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4410075" y="4337564"/>
              <a:ext cx="371475" cy="363538"/>
            </a:xfrm>
            <a:custGeom>
              <a:rect b="b" l="l" r="r" t="t"/>
              <a:pathLst>
                <a:path extrusionOk="0" h="229" w="234">
                  <a:moveTo>
                    <a:pt x="6" y="211"/>
                  </a:moveTo>
                  <a:lnTo>
                    <a:pt x="24" y="211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30" y="211"/>
                  </a:lnTo>
                  <a:lnTo>
                    <a:pt x="42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32" y="229"/>
                  </a:lnTo>
                  <a:lnTo>
                    <a:pt x="186" y="229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198" y="211"/>
                  </a:lnTo>
                  <a:lnTo>
                    <a:pt x="192" y="205"/>
                  </a:lnTo>
                  <a:lnTo>
                    <a:pt x="192" y="169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210" y="133"/>
                  </a:lnTo>
                  <a:lnTo>
                    <a:pt x="228" y="133"/>
                  </a:lnTo>
                  <a:lnTo>
                    <a:pt x="228" y="115"/>
                  </a:lnTo>
                  <a:lnTo>
                    <a:pt x="234" y="97"/>
                  </a:lnTo>
                  <a:lnTo>
                    <a:pt x="192" y="103"/>
                  </a:lnTo>
                  <a:lnTo>
                    <a:pt x="186" y="30"/>
                  </a:lnTo>
                  <a:lnTo>
                    <a:pt x="144" y="24"/>
                  </a:lnTo>
                  <a:lnTo>
                    <a:pt x="138" y="42"/>
                  </a:lnTo>
                  <a:lnTo>
                    <a:pt x="108" y="48"/>
                  </a:lnTo>
                  <a:lnTo>
                    <a:pt x="90" y="0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4" y="24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79"/>
                  </a:lnTo>
                  <a:lnTo>
                    <a:pt x="36" y="85"/>
                  </a:lnTo>
                  <a:lnTo>
                    <a:pt x="36" y="91"/>
                  </a:lnTo>
                  <a:lnTo>
                    <a:pt x="42" y="97"/>
                  </a:lnTo>
                  <a:lnTo>
                    <a:pt x="36" y="97"/>
                  </a:lnTo>
                  <a:lnTo>
                    <a:pt x="36" y="115"/>
                  </a:lnTo>
                  <a:lnTo>
                    <a:pt x="30" y="127"/>
                  </a:lnTo>
                  <a:lnTo>
                    <a:pt x="24" y="133"/>
                  </a:lnTo>
                  <a:lnTo>
                    <a:pt x="24" y="139"/>
                  </a:lnTo>
                  <a:lnTo>
                    <a:pt x="18" y="145"/>
                  </a:lnTo>
                  <a:lnTo>
                    <a:pt x="6" y="187"/>
                  </a:lnTo>
                  <a:lnTo>
                    <a:pt x="0" y="193"/>
                  </a:lnTo>
                  <a:lnTo>
                    <a:pt x="0" y="217"/>
                  </a:lnTo>
                  <a:lnTo>
                    <a:pt x="6" y="211"/>
                  </a:lnTo>
                  <a:lnTo>
                    <a:pt x="6" y="21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4581525" y="4375664"/>
              <a:ext cx="57150" cy="38100"/>
            </a:xfrm>
            <a:custGeom>
              <a:rect b="b" l="l" r="r" t="t"/>
              <a:pathLst>
                <a:path extrusionOk="0" h="24" w="36">
                  <a:moveTo>
                    <a:pt x="30" y="18"/>
                  </a:moveTo>
                  <a:lnTo>
                    <a:pt x="0" y="24"/>
                  </a:lnTo>
                  <a:lnTo>
                    <a:pt x="30" y="1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4429125" y="4337564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12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4714875" y="4413764"/>
              <a:ext cx="333375" cy="296863"/>
            </a:xfrm>
            <a:custGeom>
              <a:rect b="b" l="l" r="r" t="t"/>
              <a:pathLst>
                <a:path extrusionOk="0" h="187" w="210">
                  <a:moveTo>
                    <a:pt x="162" y="6"/>
                  </a:moveTo>
                  <a:lnTo>
                    <a:pt x="156" y="6"/>
                  </a:lnTo>
                  <a:lnTo>
                    <a:pt x="156" y="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0" y="43"/>
                  </a:lnTo>
                  <a:lnTo>
                    <a:pt x="120" y="67"/>
                  </a:lnTo>
                  <a:lnTo>
                    <a:pt x="138" y="73"/>
                  </a:lnTo>
                  <a:lnTo>
                    <a:pt x="144" y="97"/>
                  </a:lnTo>
                  <a:lnTo>
                    <a:pt x="114" y="73"/>
                  </a:lnTo>
                  <a:lnTo>
                    <a:pt x="102" y="73"/>
                  </a:lnTo>
                  <a:lnTo>
                    <a:pt x="84" y="67"/>
                  </a:lnTo>
                  <a:lnTo>
                    <a:pt x="42" y="43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36" y="6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0" y="121"/>
                  </a:lnTo>
                  <a:lnTo>
                    <a:pt x="0" y="157"/>
                  </a:lnTo>
                  <a:lnTo>
                    <a:pt x="6" y="163"/>
                  </a:lnTo>
                  <a:lnTo>
                    <a:pt x="18" y="175"/>
                  </a:lnTo>
                  <a:lnTo>
                    <a:pt x="36" y="169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60" y="181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102" y="157"/>
                  </a:lnTo>
                  <a:lnTo>
                    <a:pt x="108" y="163"/>
                  </a:lnTo>
                  <a:lnTo>
                    <a:pt x="114" y="157"/>
                  </a:lnTo>
                  <a:lnTo>
                    <a:pt x="120" y="157"/>
                  </a:lnTo>
                  <a:lnTo>
                    <a:pt x="120" y="145"/>
                  </a:lnTo>
                  <a:lnTo>
                    <a:pt x="150" y="139"/>
                  </a:lnTo>
                  <a:lnTo>
                    <a:pt x="144" y="127"/>
                  </a:lnTo>
                  <a:lnTo>
                    <a:pt x="198" y="109"/>
                  </a:lnTo>
                  <a:lnTo>
                    <a:pt x="192" y="97"/>
                  </a:lnTo>
                  <a:lnTo>
                    <a:pt x="204" y="73"/>
                  </a:lnTo>
                  <a:lnTo>
                    <a:pt x="210" y="43"/>
                  </a:lnTo>
                  <a:lnTo>
                    <a:pt x="204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62" y="0"/>
                  </a:lnTo>
                  <a:lnTo>
                    <a:pt x="168" y="6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4972050" y="4413764"/>
              <a:ext cx="57150" cy="39688"/>
            </a:xfrm>
            <a:custGeom>
              <a:rect b="b" l="l" r="r" t="t"/>
              <a:pathLst>
                <a:path extrusionOk="0" h="25" w="36">
                  <a:moveTo>
                    <a:pt x="36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2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5038725" y="4453452"/>
              <a:ext cx="9525" cy="76200"/>
            </a:xfrm>
            <a:custGeom>
              <a:rect b="b" l="l" r="r" t="t"/>
              <a:pathLst>
                <a:path extrusionOk="0" h="48" w="6">
                  <a:moveTo>
                    <a:pt x="0" y="0"/>
                  </a:moveTo>
                  <a:lnTo>
                    <a:pt x="6" y="18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4905375" y="4482027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4781550" y="4482027"/>
              <a:ext cx="95250" cy="47625"/>
            </a:xfrm>
            <a:custGeom>
              <a:rect b="b" l="l" r="r" t="t"/>
              <a:pathLst>
                <a:path extrusionOk="0" h="30" w="60">
                  <a:moveTo>
                    <a:pt x="60" y="30"/>
                  </a:moveTo>
                  <a:lnTo>
                    <a:pt x="42" y="24"/>
                  </a:lnTo>
                  <a:lnTo>
                    <a:pt x="0" y="0"/>
                  </a:lnTo>
                  <a:lnTo>
                    <a:pt x="42" y="2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4772025" y="449155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0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4714875" y="4548702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4724400" y="4672527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12" y="12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4743450" y="4548702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4943475" y="4482027"/>
              <a:ext cx="314325" cy="495300"/>
            </a:xfrm>
            <a:custGeom>
              <a:rect b="b" l="l" r="r" t="t"/>
              <a:pathLst>
                <a:path extrusionOk="0" h="312" w="198">
                  <a:moveTo>
                    <a:pt x="90" y="18"/>
                  </a:moveTo>
                  <a:lnTo>
                    <a:pt x="84" y="36"/>
                  </a:lnTo>
                  <a:lnTo>
                    <a:pt x="90" y="54"/>
                  </a:lnTo>
                  <a:lnTo>
                    <a:pt x="108" y="7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0" y="114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84" y="84"/>
                  </a:lnTo>
                  <a:lnTo>
                    <a:pt x="84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0" y="8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12" y="102"/>
                  </a:lnTo>
                  <a:lnTo>
                    <a:pt x="54" y="114"/>
                  </a:lnTo>
                  <a:lnTo>
                    <a:pt x="54" y="162"/>
                  </a:lnTo>
                  <a:lnTo>
                    <a:pt x="54" y="180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52"/>
                  </a:lnTo>
                  <a:lnTo>
                    <a:pt x="36" y="258"/>
                  </a:lnTo>
                  <a:lnTo>
                    <a:pt x="36" y="264"/>
                  </a:lnTo>
                  <a:lnTo>
                    <a:pt x="36" y="294"/>
                  </a:lnTo>
                  <a:lnTo>
                    <a:pt x="42" y="312"/>
                  </a:lnTo>
                  <a:lnTo>
                    <a:pt x="54" y="312"/>
                  </a:lnTo>
                  <a:lnTo>
                    <a:pt x="54" y="300"/>
                  </a:lnTo>
                  <a:lnTo>
                    <a:pt x="48" y="306"/>
                  </a:lnTo>
                  <a:lnTo>
                    <a:pt x="48" y="300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66" y="282"/>
                  </a:lnTo>
                  <a:lnTo>
                    <a:pt x="84" y="276"/>
                  </a:lnTo>
                  <a:lnTo>
                    <a:pt x="96" y="264"/>
                  </a:lnTo>
                  <a:lnTo>
                    <a:pt x="102" y="258"/>
                  </a:lnTo>
                  <a:lnTo>
                    <a:pt x="96" y="258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84" y="180"/>
                  </a:lnTo>
                  <a:lnTo>
                    <a:pt x="96" y="174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32" y="138"/>
                  </a:lnTo>
                  <a:lnTo>
                    <a:pt x="150" y="126"/>
                  </a:lnTo>
                  <a:lnTo>
                    <a:pt x="162" y="126"/>
                  </a:lnTo>
                  <a:lnTo>
                    <a:pt x="168" y="120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8" y="78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92" y="6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92" y="18"/>
                  </a:lnTo>
                  <a:lnTo>
                    <a:pt x="198" y="1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2" y="18"/>
                  </a:lnTo>
                  <a:lnTo>
                    <a:pt x="90" y="18"/>
                  </a:lnTo>
                  <a:close/>
                  <a:moveTo>
                    <a:pt x="24" y="102"/>
                  </a:moveTo>
                  <a:lnTo>
                    <a:pt x="12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42" y="9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5086350" y="466300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5114925" y="4605852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5067300" y="4615377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5048250" y="4596327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p24"/>
            <p:cNvSpPr/>
            <p:nvPr/>
          </p:nvSpPr>
          <p:spPr>
            <a:xfrm>
              <a:off x="4943475" y="4586802"/>
              <a:ext cx="85725" cy="28575"/>
            </a:xfrm>
            <a:custGeom>
              <a:rect b="b" l="l" r="r" t="t"/>
              <a:pathLst>
                <a:path extrusionOk="0" h="18" w="54">
                  <a:moveTo>
                    <a:pt x="54" y="0"/>
                  </a:moveTo>
                  <a:lnTo>
                    <a:pt x="54" y="0"/>
                  </a:lnTo>
                  <a:lnTo>
                    <a:pt x="0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8" name="Google Shape;3188;p24"/>
            <p:cNvSpPr/>
            <p:nvPr/>
          </p:nvSpPr>
          <p:spPr>
            <a:xfrm>
              <a:off x="4810125" y="4634427"/>
              <a:ext cx="219075" cy="219075"/>
            </a:xfrm>
            <a:custGeom>
              <a:rect b="b" l="l" r="r" t="t"/>
              <a:pathLst>
                <a:path extrusionOk="0" h="138" w="138">
                  <a:moveTo>
                    <a:pt x="138" y="18"/>
                  </a:moveTo>
                  <a:lnTo>
                    <a:pt x="96" y="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42" y="96"/>
                  </a:lnTo>
                  <a:lnTo>
                    <a:pt x="48" y="120"/>
                  </a:lnTo>
                  <a:lnTo>
                    <a:pt x="72" y="126"/>
                  </a:lnTo>
                  <a:lnTo>
                    <a:pt x="78" y="126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38" y="84"/>
                  </a:lnTo>
                  <a:lnTo>
                    <a:pt x="132" y="66"/>
                  </a:lnTo>
                  <a:lnTo>
                    <a:pt x="138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24"/>
            <p:cNvSpPr/>
            <p:nvPr/>
          </p:nvSpPr>
          <p:spPr>
            <a:xfrm>
              <a:off x="4905375" y="4634427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30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4953000" y="4634427"/>
              <a:ext cx="76200" cy="133350"/>
            </a:xfrm>
            <a:custGeom>
              <a:rect b="b" l="l" r="r" t="t"/>
              <a:pathLst>
                <a:path extrusionOk="0" h="84" w="48">
                  <a:moveTo>
                    <a:pt x="0" y="0"/>
                  </a:moveTo>
                  <a:lnTo>
                    <a:pt x="6" y="6"/>
                  </a:lnTo>
                  <a:lnTo>
                    <a:pt x="48" y="18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66"/>
                  </a:lnTo>
                  <a:lnTo>
                    <a:pt x="48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648200" y="4691577"/>
              <a:ext cx="276225" cy="295275"/>
            </a:xfrm>
            <a:custGeom>
              <a:rect b="b" l="l" r="r" t="t"/>
              <a:pathLst>
                <a:path extrusionOk="0" h="186" w="174">
                  <a:moveTo>
                    <a:pt x="150" y="84"/>
                  </a:moveTo>
                  <a:lnTo>
                    <a:pt x="144" y="60"/>
                  </a:lnTo>
                  <a:lnTo>
                    <a:pt x="114" y="30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0" y="6"/>
                  </a:lnTo>
                  <a:lnTo>
                    <a:pt x="18" y="18"/>
                  </a:lnTo>
                  <a:lnTo>
                    <a:pt x="18" y="84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2" y="180"/>
                  </a:lnTo>
                  <a:lnTo>
                    <a:pt x="24" y="186"/>
                  </a:lnTo>
                  <a:lnTo>
                    <a:pt x="48" y="18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90" y="162"/>
                  </a:lnTo>
                  <a:lnTo>
                    <a:pt x="108" y="156"/>
                  </a:lnTo>
                  <a:lnTo>
                    <a:pt x="114" y="138"/>
                  </a:lnTo>
                  <a:lnTo>
                    <a:pt x="156" y="96"/>
                  </a:lnTo>
                  <a:lnTo>
                    <a:pt x="162" y="96"/>
                  </a:lnTo>
                  <a:lnTo>
                    <a:pt x="174" y="90"/>
                  </a:lnTo>
                  <a:lnTo>
                    <a:pt x="150" y="84"/>
                  </a:lnTo>
                  <a:close/>
                  <a:moveTo>
                    <a:pt x="114" y="72"/>
                  </a:moveTo>
                  <a:lnTo>
                    <a:pt x="108" y="66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66"/>
                  </a:lnTo>
                  <a:lnTo>
                    <a:pt x="114" y="54"/>
                  </a:lnTo>
                  <a:lnTo>
                    <a:pt x="114" y="60"/>
                  </a:lnTo>
                  <a:lnTo>
                    <a:pt x="120" y="66"/>
                  </a:lnTo>
                  <a:lnTo>
                    <a:pt x="114" y="7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4810125" y="47011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4410075" y="4663002"/>
              <a:ext cx="390525" cy="400050"/>
            </a:xfrm>
            <a:custGeom>
              <a:rect b="b" l="l" r="r" t="t"/>
              <a:pathLst>
                <a:path extrusionOk="0" h="252" w="246">
                  <a:moveTo>
                    <a:pt x="96" y="234"/>
                  </a:moveTo>
                  <a:lnTo>
                    <a:pt x="114" y="252"/>
                  </a:lnTo>
                  <a:lnTo>
                    <a:pt x="132" y="252"/>
                  </a:lnTo>
                  <a:lnTo>
                    <a:pt x="150" y="23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50" y="108"/>
                  </a:lnTo>
                  <a:lnTo>
                    <a:pt x="168" y="102"/>
                  </a:lnTo>
                  <a:lnTo>
                    <a:pt x="168" y="36"/>
                  </a:lnTo>
                  <a:lnTo>
                    <a:pt x="210" y="24"/>
                  </a:lnTo>
                  <a:lnTo>
                    <a:pt x="216" y="42"/>
                  </a:lnTo>
                  <a:lnTo>
                    <a:pt x="246" y="18"/>
                  </a:lnTo>
                  <a:lnTo>
                    <a:pt x="228" y="12"/>
                  </a:lnTo>
                  <a:lnTo>
                    <a:pt x="186" y="24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50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2" y="228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96" y="234"/>
                  </a:lnTo>
                  <a:close/>
                  <a:moveTo>
                    <a:pt x="84" y="42"/>
                  </a:moveTo>
                  <a:lnTo>
                    <a:pt x="78" y="48"/>
                  </a:lnTo>
                  <a:lnTo>
                    <a:pt x="78" y="48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02" y="42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4448175" y="46630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457700" y="4672527"/>
              <a:ext cx="142875" cy="9525"/>
            </a:xfrm>
            <a:custGeom>
              <a:rect b="b" l="l" r="r" t="t"/>
              <a:pathLst>
                <a:path extrusionOk="0" h="6" w="90">
                  <a:moveTo>
                    <a:pt x="0" y="0"/>
                  </a:moveTo>
                  <a:lnTo>
                    <a:pt x="12" y="6"/>
                  </a:lnTo>
                  <a:lnTo>
                    <a:pt x="9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4648200" y="4834452"/>
              <a:ext cx="0" cy="76200"/>
            </a:xfrm>
            <a:custGeom>
              <a:rect b="b" l="l" r="r" t="t"/>
              <a:pathLst>
                <a:path extrusionOk="0" h="48" w="120000">
                  <a:moveTo>
                    <a:pt x="0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7" name="Google Shape;3197;p24"/>
            <p:cNvSpPr/>
            <p:nvPr/>
          </p:nvSpPr>
          <p:spPr>
            <a:xfrm>
              <a:off x="4743450" y="470110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24"/>
            <p:cNvSpPr/>
            <p:nvPr/>
          </p:nvSpPr>
          <p:spPr>
            <a:xfrm>
              <a:off x="4991100" y="4853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4543425" y="4834452"/>
              <a:ext cx="485775" cy="419100"/>
            </a:xfrm>
            <a:custGeom>
              <a:rect b="b" l="l" r="r" t="t"/>
              <a:pathLst>
                <a:path extrusionOk="0" h="264" w="306">
                  <a:moveTo>
                    <a:pt x="288" y="96"/>
                  </a:moveTo>
                  <a:lnTo>
                    <a:pt x="282" y="10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70" y="96"/>
                  </a:lnTo>
                  <a:lnTo>
                    <a:pt x="270" y="78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88" y="72"/>
                  </a:lnTo>
                  <a:lnTo>
                    <a:pt x="288" y="78"/>
                  </a:lnTo>
                  <a:lnTo>
                    <a:pt x="288" y="72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2" y="30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180" y="48"/>
                  </a:lnTo>
                  <a:lnTo>
                    <a:pt x="174" y="66"/>
                  </a:lnTo>
                  <a:lnTo>
                    <a:pt x="156" y="72"/>
                  </a:lnTo>
                  <a:lnTo>
                    <a:pt x="132" y="60"/>
                  </a:lnTo>
                  <a:lnTo>
                    <a:pt x="114" y="90"/>
                  </a:lnTo>
                  <a:lnTo>
                    <a:pt x="90" y="96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66" y="48"/>
                  </a:lnTo>
                  <a:lnTo>
                    <a:pt x="66" y="126"/>
                  </a:lnTo>
                  <a:lnTo>
                    <a:pt x="48" y="144"/>
                  </a:lnTo>
                  <a:lnTo>
                    <a:pt x="30" y="144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24" y="186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42" y="258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64"/>
                  </a:lnTo>
                  <a:lnTo>
                    <a:pt x="72" y="264"/>
                  </a:lnTo>
                  <a:lnTo>
                    <a:pt x="78" y="258"/>
                  </a:lnTo>
                  <a:lnTo>
                    <a:pt x="8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102" y="258"/>
                  </a:lnTo>
                  <a:lnTo>
                    <a:pt x="108" y="252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56" y="252"/>
                  </a:lnTo>
                  <a:lnTo>
                    <a:pt x="162" y="252"/>
                  </a:lnTo>
                  <a:lnTo>
                    <a:pt x="174" y="252"/>
                  </a:lnTo>
                  <a:lnTo>
                    <a:pt x="174" y="246"/>
                  </a:lnTo>
                  <a:lnTo>
                    <a:pt x="192" y="246"/>
                  </a:lnTo>
                  <a:lnTo>
                    <a:pt x="228" y="210"/>
                  </a:lnTo>
                  <a:lnTo>
                    <a:pt x="240" y="198"/>
                  </a:lnTo>
                  <a:lnTo>
                    <a:pt x="252" y="186"/>
                  </a:lnTo>
                  <a:lnTo>
                    <a:pt x="270" y="162"/>
                  </a:lnTo>
                  <a:lnTo>
                    <a:pt x="276" y="144"/>
                  </a:lnTo>
                  <a:lnTo>
                    <a:pt x="294" y="132"/>
                  </a:lnTo>
                  <a:lnTo>
                    <a:pt x="306" y="96"/>
                  </a:lnTo>
                  <a:lnTo>
                    <a:pt x="306" y="90"/>
                  </a:lnTo>
                  <a:lnTo>
                    <a:pt x="294" y="90"/>
                  </a:lnTo>
                  <a:lnTo>
                    <a:pt x="288" y="96"/>
                  </a:lnTo>
                  <a:close/>
                  <a:moveTo>
                    <a:pt x="216" y="174"/>
                  </a:moveTo>
                  <a:lnTo>
                    <a:pt x="198" y="156"/>
                  </a:lnTo>
                  <a:lnTo>
                    <a:pt x="204" y="144"/>
                  </a:lnTo>
                  <a:lnTo>
                    <a:pt x="216" y="132"/>
                  </a:lnTo>
                  <a:lnTo>
                    <a:pt x="234" y="132"/>
                  </a:lnTo>
                  <a:lnTo>
                    <a:pt x="240" y="150"/>
                  </a:lnTo>
                  <a:lnTo>
                    <a:pt x="216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4991100" y="4986852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5000625" y="494875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4981575" y="4948752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4991100" y="4853502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0"/>
                  </a:moveTo>
                  <a:lnTo>
                    <a:pt x="0" y="18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4924425" y="4834452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4953000" y="4843977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4981575" y="4843977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4752975" y="4929702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0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4905375" y="483445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4648200" y="4910652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0" y="0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4543425" y="50344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1" name="Google Shape;3211;p24"/>
            <p:cNvSpPr/>
            <p:nvPr/>
          </p:nvSpPr>
          <p:spPr>
            <a:xfrm>
              <a:off x="4857750" y="5044002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18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18" y="42"/>
                  </a:lnTo>
                  <a:lnTo>
                    <a:pt x="42" y="18"/>
                  </a:lnTo>
                  <a:lnTo>
                    <a:pt x="3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2" name="Google Shape;3212;p24"/>
            <p:cNvSpPr/>
            <p:nvPr/>
          </p:nvSpPr>
          <p:spPr>
            <a:xfrm>
              <a:off x="5324475" y="4529652"/>
              <a:ext cx="200025" cy="419100"/>
            </a:xfrm>
            <a:custGeom>
              <a:rect b="b" l="l" r="r" t="t"/>
              <a:pathLst>
                <a:path extrusionOk="0" h="264" w="126">
                  <a:moveTo>
                    <a:pt x="108" y="0"/>
                  </a:moveTo>
                  <a:lnTo>
                    <a:pt x="72" y="54"/>
                  </a:lnTo>
                  <a:lnTo>
                    <a:pt x="24" y="78"/>
                  </a:lnTo>
                  <a:lnTo>
                    <a:pt x="12" y="102"/>
                  </a:lnTo>
                  <a:lnTo>
                    <a:pt x="30" y="150"/>
                  </a:lnTo>
                  <a:lnTo>
                    <a:pt x="0" y="186"/>
                  </a:lnTo>
                  <a:lnTo>
                    <a:pt x="6" y="234"/>
                  </a:lnTo>
                  <a:lnTo>
                    <a:pt x="36" y="264"/>
                  </a:lnTo>
                  <a:lnTo>
                    <a:pt x="72" y="24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3" name="Google Shape;3213;p24"/>
            <p:cNvSpPr/>
            <p:nvPr/>
          </p:nvSpPr>
          <p:spPr>
            <a:xfrm>
              <a:off x="8924925" y="5729802"/>
              <a:ext cx="28575" cy="28575"/>
            </a:xfrm>
            <a:custGeom>
              <a:rect b="b" l="l" r="r" t="t"/>
              <a:pathLst>
                <a:path extrusionOk="0" h="18" w="18">
                  <a:moveTo>
                    <a:pt x="0" y="18"/>
                  </a:moveTo>
                  <a:lnTo>
                    <a:pt x="18" y="12"/>
                  </a:lnTo>
                  <a:lnTo>
                    <a:pt x="1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4" name="Google Shape;3214;p24"/>
            <p:cNvSpPr/>
            <p:nvPr/>
          </p:nvSpPr>
          <p:spPr>
            <a:xfrm>
              <a:off x="8915400" y="5472627"/>
              <a:ext cx="219075" cy="257175"/>
            </a:xfrm>
            <a:custGeom>
              <a:rect b="b" l="l" r="r" t="t"/>
              <a:pathLst>
                <a:path extrusionOk="0" h="162" w="138">
                  <a:moveTo>
                    <a:pt x="84" y="54"/>
                  </a:moveTo>
                  <a:lnTo>
                    <a:pt x="24" y="90"/>
                  </a:lnTo>
                  <a:lnTo>
                    <a:pt x="0" y="144"/>
                  </a:lnTo>
                  <a:lnTo>
                    <a:pt x="36" y="162"/>
                  </a:lnTo>
                  <a:lnTo>
                    <a:pt x="78" y="144"/>
                  </a:lnTo>
                  <a:lnTo>
                    <a:pt x="90" y="84"/>
                  </a:lnTo>
                  <a:lnTo>
                    <a:pt x="132" y="48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08" y="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5" name="Google Shape;3215;p24"/>
            <p:cNvSpPr/>
            <p:nvPr/>
          </p:nvSpPr>
          <p:spPr>
            <a:xfrm>
              <a:off x="1771650" y="3804164"/>
              <a:ext cx="342900" cy="485775"/>
            </a:xfrm>
            <a:custGeom>
              <a:rect b="b" l="l" r="r" t="t"/>
              <a:pathLst>
                <a:path extrusionOk="0" h="306" w="216">
                  <a:moveTo>
                    <a:pt x="24" y="96"/>
                  </a:moveTo>
                  <a:lnTo>
                    <a:pt x="30" y="108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24" y="168"/>
                  </a:lnTo>
                  <a:lnTo>
                    <a:pt x="24" y="180"/>
                  </a:lnTo>
                  <a:lnTo>
                    <a:pt x="12" y="186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30" y="216"/>
                  </a:lnTo>
                  <a:lnTo>
                    <a:pt x="30" y="222"/>
                  </a:lnTo>
                  <a:lnTo>
                    <a:pt x="54" y="228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84" y="24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20" y="276"/>
                  </a:lnTo>
                  <a:lnTo>
                    <a:pt x="144" y="270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2" y="306"/>
                  </a:lnTo>
                  <a:lnTo>
                    <a:pt x="168" y="306"/>
                  </a:lnTo>
                  <a:lnTo>
                    <a:pt x="174" y="246"/>
                  </a:lnTo>
                  <a:lnTo>
                    <a:pt x="162" y="222"/>
                  </a:lnTo>
                  <a:lnTo>
                    <a:pt x="180" y="210"/>
                  </a:lnTo>
                  <a:lnTo>
                    <a:pt x="168" y="198"/>
                  </a:lnTo>
                  <a:lnTo>
                    <a:pt x="186" y="198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04" y="174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10" y="108"/>
                  </a:lnTo>
                  <a:lnTo>
                    <a:pt x="174" y="114"/>
                  </a:lnTo>
                  <a:lnTo>
                    <a:pt x="156" y="96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08" y="54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6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02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0" y="30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6" name="Google Shape;3216;p24"/>
            <p:cNvSpPr/>
            <p:nvPr/>
          </p:nvSpPr>
          <p:spPr>
            <a:xfrm>
              <a:off x="1819275" y="3918464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p24"/>
            <p:cNvSpPr/>
            <p:nvPr/>
          </p:nvSpPr>
          <p:spPr>
            <a:xfrm>
              <a:off x="1943100" y="3804164"/>
              <a:ext cx="390525" cy="352425"/>
            </a:xfrm>
            <a:custGeom>
              <a:rect b="b" l="l" r="r" t="t"/>
              <a:pathLst>
                <a:path extrusionOk="0" h="222" w="246">
                  <a:moveTo>
                    <a:pt x="0" y="54"/>
                  </a:moveTo>
                  <a:lnTo>
                    <a:pt x="18" y="102"/>
                  </a:lnTo>
                  <a:lnTo>
                    <a:pt x="48" y="96"/>
                  </a:lnTo>
                  <a:lnTo>
                    <a:pt x="66" y="114"/>
                  </a:lnTo>
                  <a:lnTo>
                    <a:pt x="102" y="108"/>
                  </a:lnTo>
                  <a:lnTo>
                    <a:pt x="96" y="144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108" y="192"/>
                  </a:lnTo>
                  <a:lnTo>
                    <a:pt x="132" y="222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56" y="150"/>
                  </a:lnTo>
                  <a:lnTo>
                    <a:pt x="186" y="162"/>
                  </a:lnTo>
                  <a:lnTo>
                    <a:pt x="198" y="156"/>
                  </a:lnTo>
                  <a:lnTo>
                    <a:pt x="240" y="132"/>
                  </a:lnTo>
                  <a:lnTo>
                    <a:pt x="228" y="132"/>
                  </a:lnTo>
                  <a:lnTo>
                    <a:pt x="216" y="120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22" y="72"/>
                  </a:lnTo>
                  <a:lnTo>
                    <a:pt x="228" y="66"/>
                  </a:lnTo>
                  <a:lnTo>
                    <a:pt x="222" y="54"/>
                  </a:lnTo>
                  <a:lnTo>
                    <a:pt x="186" y="36"/>
                  </a:lnTo>
                  <a:lnTo>
                    <a:pt x="204" y="30"/>
                  </a:lnTo>
                  <a:lnTo>
                    <a:pt x="162" y="30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90" y="36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60" y="0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36" y="48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8" name="Google Shape;3218;p24"/>
            <p:cNvSpPr/>
            <p:nvPr/>
          </p:nvSpPr>
          <p:spPr>
            <a:xfrm>
              <a:off x="1971675" y="3956564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0" y="6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9" name="Google Shape;3219;p24"/>
            <p:cNvSpPr/>
            <p:nvPr/>
          </p:nvSpPr>
          <p:spPr>
            <a:xfrm>
              <a:off x="2095500" y="4032764"/>
              <a:ext cx="19050" cy="38100"/>
            </a:xfrm>
            <a:custGeom>
              <a:rect b="b" l="l" r="r" t="t"/>
              <a:pathLst>
                <a:path extrusionOk="0" h="24" w="12">
                  <a:moveTo>
                    <a:pt x="0" y="0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p24"/>
            <p:cNvSpPr/>
            <p:nvPr/>
          </p:nvSpPr>
          <p:spPr>
            <a:xfrm>
              <a:off x="2286000" y="3927989"/>
              <a:ext cx="142875" cy="200025"/>
            </a:xfrm>
            <a:custGeom>
              <a:rect b="b" l="l" r="r" t="t"/>
              <a:pathLst>
                <a:path extrusionOk="0" h="126" w="90">
                  <a:moveTo>
                    <a:pt x="0" y="42"/>
                  </a:moveTo>
                  <a:lnTo>
                    <a:pt x="1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120"/>
                  </a:lnTo>
                  <a:lnTo>
                    <a:pt x="54" y="126"/>
                  </a:lnTo>
                  <a:lnTo>
                    <a:pt x="90" y="114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24"/>
            <p:cNvSpPr/>
            <p:nvPr/>
          </p:nvSpPr>
          <p:spPr>
            <a:xfrm>
              <a:off x="2381250" y="3994664"/>
              <a:ext cx="123825" cy="114300"/>
            </a:xfrm>
            <a:custGeom>
              <a:rect b="b" l="l" r="r" t="t"/>
              <a:pathLst>
                <a:path extrusionOk="0" h="72" w="78">
                  <a:moveTo>
                    <a:pt x="0" y="24"/>
                  </a:moveTo>
                  <a:lnTo>
                    <a:pt x="0" y="30"/>
                  </a:lnTo>
                  <a:lnTo>
                    <a:pt x="30" y="7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24"/>
            <p:cNvSpPr/>
            <p:nvPr/>
          </p:nvSpPr>
          <p:spPr>
            <a:xfrm>
              <a:off x="2381250" y="4032764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3" name="Google Shape;3223;p24"/>
            <p:cNvSpPr/>
            <p:nvPr/>
          </p:nvSpPr>
          <p:spPr>
            <a:xfrm>
              <a:off x="2486025" y="4004189"/>
              <a:ext cx="85725" cy="104775"/>
            </a:xfrm>
            <a:custGeom>
              <a:rect b="b" l="l" r="r" t="t"/>
              <a:pathLst>
                <a:path extrusionOk="0" h="66" w="54">
                  <a:moveTo>
                    <a:pt x="0" y="1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24" y="6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30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4" name="Google Shape;3224;p24"/>
            <p:cNvSpPr/>
            <p:nvPr/>
          </p:nvSpPr>
          <p:spPr>
            <a:xfrm>
              <a:off x="2495550" y="40518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0"/>
                  </a:moveTo>
                  <a:lnTo>
                    <a:pt x="6" y="6"/>
                  </a:lnTo>
                  <a:lnTo>
                    <a:pt x="0" y="3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24"/>
            <p:cNvSpPr/>
            <p:nvPr/>
          </p:nvSpPr>
          <p:spPr>
            <a:xfrm>
              <a:off x="2486025" y="40422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24"/>
            <p:cNvSpPr/>
            <p:nvPr/>
          </p:nvSpPr>
          <p:spPr>
            <a:xfrm>
              <a:off x="2495550" y="40041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7" name="Google Shape;3227;p24"/>
            <p:cNvSpPr/>
            <p:nvPr/>
          </p:nvSpPr>
          <p:spPr>
            <a:xfrm>
              <a:off x="1714500" y="4128014"/>
              <a:ext cx="171450" cy="190500"/>
            </a:xfrm>
            <a:custGeom>
              <a:rect b="b" l="l" r="r" t="t"/>
              <a:pathLst>
                <a:path extrusionOk="0" h="120" w="108">
                  <a:moveTo>
                    <a:pt x="30" y="120"/>
                  </a:moveTo>
                  <a:lnTo>
                    <a:pt x="42" y="10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54" y="78"/>
                  </a:lnTo>
                  <a:lnTo>
                    <a:pt x="78" y="72"/>
                  </a:lnTo>
                  <a:lnTo>
                    <a:pt x="108" y="48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0" y="24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24"/>
            <p:cNvSpPr/>
            <p:nvPr/>
          </p:nvSpPr>
          <p:spPr>
            <a:xfrm>
              <a:off x="1400175" y="4156589"/>
              <a:ext cx="19050" cy="47625"/>
            </a:xfrm>
            <a:custGeom>
              <a:rect b="b" l="l" r="r" t="t"/>
              <a:pathLst>
                <a:path extrusionOk="0" h="30" w="12">
                  <a:moveTo>
                    <a:pt x="0" y="6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24"/>
            <p:cNvSpPr/>
            <p:nvPr/>
          </p:nvSpPr>
          <p:spPr>
            <a:xfrm>
              <a:off x="1857375" y="41661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24"/>
            <p:cNvSpPr/>
            <p:nvPr/>
          </p:nvSpPr>
          <p:spPr>
            <a:xfrm>
              <a:off x="1704975" y="4175639"/>
              <a:ext cx="361950" cy="544513"/>
            </a:xfrm>
            <a:custGeom>
              <a:rect b="b" l="l" r="r" t="t"/>
              <a:pathLst>
                <a:path extrusionOk="0" h="343" w="228">
                  <a:moveTo>
                    <a:pt x="216" y="331"/>
                  </a:moveTo>
                  <a:lnTo>
                    <a:pt x="210" y="319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04" y="289"/>
                  </a:lnTo>
                  <a:lnTo>
                    <a:pt x="204" y="283"/>
                  </a:lnTo>
                  <a:lnTo>
                    <a:pt x="210" y="277"/>
                  </a:lnTo>
                  <a:lnTo>
                    <a:pt x="216" y="283"/>
                  </a:lnTo>
                  <a:lnTo>
                    <a:pt x="228" y="229"/>
                  </a:lnTo>
                  <a:lnTo>
                    <a:pt x="228" y="223"/>
                  </a:lnTo>
                  <a:lnTo>
                    <a:pt x="210" y="199"/>
                  </a:lnTo>
                  <a:lnTo>
                    <a:pt x="198" y="199"/>
                  </a:lnTo>
                  <a:lnTo>
                    <a:pt x="198" y="162"/>
                  </a:lnTo>
                  <a:lnTo>
                    <a:pt x="174" y="181"/>
                  </a:lnTo>
                  <a:lnTo>
                    <a:pt x="138" y="138"/>
                  </a:lnTo>
                  <a:lnTo>
                    <a:pt x="162" y="90"/>
                  </a:lnTo>
                  <a:lnTo>
                    <a:pt x="204" y="72"/>
                  </a:lnTo>
                  <a:lnTo>
                    <a:pt x="198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204" y="48"/>
                  </a:lnTo>
                  <a:lnTo>
                    <a:pt x="186" y="3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26" y="6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84" y="42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36" y="9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30" y="120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66" y="211"/>
                  </a:lnTo>
                  <a:lnTo>
                    <a:pt x="90" y="253"/>
                  </a:lnTo>
                  <a:lnTo>
                    <a:pt x="84" y="259"/>
                  </a:lnTo>
                  <a:lnTo>
                    <a:pt x="168" y="313"/>
                  </a:lnTo>
                  <a:lnTo>
                    <a:pt x="192" y="343"/>
                  </a:lnTo>
                  <a:lnTo>
                    <a:pt x="210" y="331"/>
                  </a:lnTo>
                  <a:lnTo>
                    <a:pt x="216" y="33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24"/>
            <p:cNvSpPr/>
            <p:nvPr/>
          </p:nvSpPr>
          <p:spPr>
            <a:xfrm>
              <a:off x="1943100" y="42327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24"/>
            <p:cNvSpPr/>
            <p:nvPr/>
          </p:nvSpPr>
          <p:spPr>
            <a:xfrm>
              <a:off x="1866900" y="4175639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36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24"/>
            <p:cNvSpPr/>
            <p:nvPr/>
          </p:nvSpPr>
          <p:spPr>
            <a:xfrm>
              <a:off x="2009775" y="42518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8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24"/>
            <p:cNvSpPr/>
            <p:nvPr/>
          </p:nvSpPr>
          <p:spPr>
            <a:xfrm>
              <a:off x="2019300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24"/>
            <p:cNvSpPr/>
            <p:nvPr/>
          </p:nvSpPr>
          <p:spPr>
            <a:xfrm>
              <a:off x="1876425" y="418516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24"/>
            <p:cNvSpPr/>
            <p:nvPr/>
          </p:nvSpPr>
          <p:spPr>
            <a:xfrm>
              <a:off x="1762125" y="42899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6"/>
                  </a:moveTo>
                  <a:lnTo>
                    <a:pt x="0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24"/>
            <p:cNvSpPr/>
            <p:nvPr/>
          </p:nvSpPr>
          <p:spPr>
            <a:xfrm>
              <a:off x="1724025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24"/>
            <p:cNvSpPr/>
            <p:nvPr/>
          </p:nvSpPr>
          <p:spPr>
            <a:xfrm>
              <a:off x="2609850" y="41565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24"/>
            <p:cNvSpPr/>
            <p:nvPr/>
          </p:nvSpPr>
          <p:spPr>
            <a:xfrm>
              <a:off x="2581275" y="4166114"/>
              <a:ext cx="19050" cy="19050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24"/>
            <p:cNvSpPr/>
            <p:nvPr/>
          </p:nvSpPr>
          <p:spPr>
            <a:xfrm>
              <a:off x="1924050" y="4013714"/>
              <a:ext cx="1133475" cy="1201738"/>
            </a:xfrm>
            <a:custGeom>
              <a:rect b="b" l="l" r="r" t="t"/>
              <a:pathLst>
                <a:path extrusionOk="0" h="126" w="119">
                  <a:moveTo>
                    <a:pt x="63" y="10"/>
                  </a:move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lnTo>
                    <a:pt x="63" y="10"/>
                  </a:lnTo>
                  <a:close/>
                  <a:moveTo>
                    <a:pt x="69" y="114"/>
                  </a:moveTo>
                  <a:cubicBezTo>
                    <a:pt x="69" y="114"/>
                    <a:pt x="69" y="115"/>
                    <a:pt x="69" y="115"/>
                  </a:cubicBezTo>
                  <a:cubicBezTo>
                    <a:pt x="69" y="115"/>
                    <a:pt x="71" y="114"/>
                    <a:pt x="71" y="114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7" y="117"/>
                    <a:pt x="67" y="117"/>
                    <a:pt x="67" y="117"/>
                  </a:cubicBezTo>
                  <a:lnTo>
                    <a:pt x="69" y="11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24"/>
            <p:cNvSpPr/>
            <p:nvPr/>
          </p:nvSpPr>
          <p:spPr>
            <a:xfrm>
              <a:off x="2600325" y="4175639"/>
              <a:ext cx="66675" cy="47625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24"/>
            <p:cNvSpPr/>
            <p:nvPr/>
          </p:nvSpPr>
          <p:spPr>
            <a:xfrm>
              <a:off x="2066925" y="4108964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24" y="0"/>
                  </a:moveTo>
                  <a:lnTo>
                    <a:pt x="0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24"/>
            <p:cNvSpPr/>
            <p:nvPr/>
          </p:nvSpPr>
          <p:spPr>
            <a:xfrm>
              <a:off x="2028825" y="4156589"/>
              <a:ext cx="19050" cy="133350"/>
            </a:xfrm>
            <a:custGeom>
              <a:rect b="b" l="l" r="r" t="t"/>
              <a:pathLst>
                <a:path extrusionOk="0" h="84" w="12">
                  <a:moveTo>
                    <a:pt x="0" y="0"/>
                  </a:moveTo>
                  <a:lnTo>
                    <a:pt x="12" y="24"/>
                  </a:lnTo>
                  <a:lnTo>
                    <a:pt x="6" y="8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24"/>
            <p:cNvSpPr/>
            <p:nvPr/>
          </p:nvSpPr>
          <p:spPr>
            <a:xfrm>
              <a:off x="2105025" y="410896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24"/>
            <p:cNvSpPr/>
            <p:nvPr/>
          </p:nvSpPr>
          <p:spPr>
            <a:xfrm>
              <a:off x="2028825" y="4289939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24"/>
            <p:cNvSpPr/>
            <p:nvPr/>
          </p:nvSpPr>
          <p:spPr>
            <a:xfrm>
              <a:off x="2114550" y="4099439"/>
              <a:ext cx="114300" cy="57150"/>
            </a:xfrm>
            <a:custGeom>
              <a:rect b="b" l="l" r="r" t="t"/>
              <a:pathLst>
                <a:path extrusionOk="0" h="36" w="72">
                  <a:moveTo>
                    <a:pt x="24" y="36"/>
                  </a:moveTo>
                  <a:lnTo>
                    <a:pt x="72" y="0"/>
                  </a:lnTo>
                  <a:lnTo>
                    <a:pt x="24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24"/>
            <p:cNvSpPr/>
            <p:nvPr/>
          </p:nvSpPr>
          <p:spPr>
            <a:xfrm>
              <a:off x="2238375" y="40518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8" name="Google Shape;3248;p24"/>
            <p:cNvSpPr/>
            <p:nvPr/>
          </p:nvSpPr>
          <p:spPr>
            <a:xfrm>
              <a:off x="2476500" y="40899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9" name="Google Shape;3249;p24"/>
            <p:cNvSpPr/>
            <p:nvPr/>
          </p:nvSpPr>
          <p:spPr>
            <a:xfrm>
              <a:off x="2495550" y="4051814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0"/>
                  </a:moveTo>
                  <a:lnTo>
                    <a:pt x="18" y="36"/>
                  </a:lnTo>
                  <a:lnTo>
                    <a:pt x="0" y="30"/>
                  </a:lnTo>
                  <a:lnTo>
                    <a:pt x="18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0" name="Google Shape;3250;p24"/>
            <p:cNvSpPr/>
            <p:nvPr/>
          </p:nvSpPr>
          <p:spPr>
            <a:xfrm>
              <a:off x="1981200" y="4432814"/>
              <a:ext cx="38100" cy="58738"/>
            </a:xfrm>
            <a:custGeom>
              <a:rect b="b" l="l" r="r" t="t"/>
              <a:pathLst>
                <a:path extrusionOk="0" h="37" w="24">
                  <a:moveTo>
                    <a:pt x="24" y="37"/>
                  </a:moveTo>
                  <a:lnTo>
                    <a:pt x="24" y="0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1" name="Google Shape;3251;p24"/>
            <p:cNvSpPr/>
            <p:nvPr/>
          </p:nvSpPr>
          <p:spPr>
            <a:xfrm>
              <a:off x="1962150" y="4289939"/>
              <a:ext cx="66675" cy="28575"/>
            </a:xfrm>
            <a:custGeom>
              <a:rect b="b" l="l" r="r" t="t"/>
              <a:pathLst>
                <a:path extrusionOk="0" h="18" w="42">
                  <a:moveTo>
                    <a:pt x="42" y="0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2" name="Google Shape;3252;p24"/>
            <p:cNvSpPr/>
            <p:nvPr/>
          </p:nvSpPr>
          <p:spPr>
            <a:xfrm>
              <a:off x="2028825" y="42899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24"/>
            <p:cNvSpPr/>
            <p:nvPr/>
          </p:nvSpPr>
          <p:spPr>
            <a:xfrm>
              <a:off x="2038350" y="4453452"/>
              <a:ext cx="352425" cy="400050"/>
            </a:xfrm>
            <a:custGeom>
              <a:rect b="b" l="l" r="r" t="t"/>
              <a:pathLst>
                <a:path extrusionOk="0" h="252" w="222">
                  <a:moveTo>
                    <a:pt x="0" y="24"/>
                  </a:moveTo>
                  <a:lnTo>
                    <a:pt x="18" y="48"/>
                  </a:lnTo>
                  <a:lnTo>
                    <a:pt x="18" y="54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0" y="144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74"/>
                  </a:lnTo>
                  <a:lnTo>
                    <a:pt x="24" y="186"/>
                  </a:lnTo>
                  <a:lnTo>
                    <a:pt x="18" y="198"/>
                  </a:lnTo>
                  <a:lnTo>
                    <a:pt x="24" y="210"/>
                  </a:lnTo>
                  <a:lnTo>
                    <a:pt x="30" y="252"/>
                  </a:lnTo>
                  <a:lnTo>
                    <a:pt x="48" y="252"/>
                  </a:lnTo>
                  <a:lnTo>
                    <a:pt x="54" y="246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96" y="240"/>
                  </a:lnTo>
                  <a:lnTo>
                    <a:pt x="102" y="252"/>
                  </a:lnTo>
                  <a:lnTo>
                    <a:pt x="108" y="234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0" y="192"/>
                  </a:lnTo>
                  <a:lnTo>
                    <a:pt x="198" y="180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16" y="180"/>
                  </a:lnTo>
                  <a:lnTo>
                    <a:pt x="222" y="168"/>
                  </a:lnTo>
                  <a:lnTo>
                    <a:pt x="210" y="138"/>
                  </a:lnTo>
                  <a:lnTo>
                    <a:pt x="210" y="120"/>
                  </a:lnTo>
                  <a:lnTo>
                    <a:pt x="180" y="120"/>
                  </a:lnTo>
                  <a:lnTo>
                    <a:pt x="168" y="108"/>
                  </a:lnTo>
                  <a:lnTo>
                    <a:pt x="174" y="102"/>
                  </a:lnTo>
                  <a:lnTo>
                    <a:pt x="162" y="72"/>
                  </a:lnTo>
                  <a:lnTo>
                    <a:pt x="114" y="54"/>
                  </a:lnTo>
                  <a:lnTo>
                    <a:pt x="96" y="48"/>
                  </a:lnTo>
                  <a:lnTo>
                    <a:pt x="78" y="24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48" y="168"/>
                  </a:moveTo>
                  <a:lnTo>
                    <a:pt x="54" y="162"/>
                  </a:lnTo>
                  <a:lnTo>
                    <a:pt x="54" y="174"/>
                  </a:lnTo>
                  <a:lnTo>
                    <a:pt x="60" y="186"/>
                  </a:lnTo>
                  <a:lnTo>
                    <a:pt x="42" y="174"/>
                  </a:lnTo>
                  <a:lnTo>
                    <a:pt x="48" y="16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4" name="Google Shape;3254;p24"/>
            <p:cNvSpPr/>
            <p:nvPr/>
          </p:nvSpPr>
          <p:spPr>
            <a:xfrm>
              <a:off x="2038350" y="4491552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0" y="0"/>
                  </a:moveTo>
                  <a:lnTo>
                    <a:pt x="1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5" name="Google Shape;3255;p24"/>
            <p:cNvSpPr/>
            <p:nvPr/>
          </p:nvSpPr>
          <p:spPr>
            <a:xfrm>
              <a:off x="2247900" y="4739202"/>
              <a:ext cx="238125" cy="257175"/>
            </a:xfrm>
            <a:custGeom>
              <a:rect b="b" l="l" r="r" t="t"/>
              <a:pathLst>
                <a:path extrusionOk="0" h="162" w="150">
                  <a:moveTo>
                    <a:pt x="78" y="12"/>
                  </a:moveTo>
                  <a:lnTo>
                    <a:pt x="66" y="0"/>
                  </a:lnTo>
                  <a:lnTo>
                    <a:pt x="18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6" y="96"/>
                  </a:lnTo>
                  <a:lnTo>
                    <a:pt x="90" y="120"/>
                  </a:lnTo>
                  <a:lnTo>
                    <a:pt x="72" y="162"/>
                  </a:lnTo>
                  <a:lnTo>
                    <a:pt x="126" y="162"/>
                  </a:lnTo>
                  <a:lnTo>
                    <a:pt x="150" y="144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66"/>
                  </a:lnTo>
                  <a:lnTo>
                    <a:pt x="114" y="60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84" y="54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24"/>
            <p:cNvSpPr/>
            <p:nvPr/>
          </p:nvSpPr>
          <p:spPr>
            <a:xfrm>
              <a:off x="2476500" y="4891602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24"/>
            <p:cNvSpPr/>
            <p:nvPr/>
          </p:nvSpPr>
          <p:spPr>
            <a:xfrm>
              <a:off x="2447925" y="4843977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6" y="30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24"/>
            <p:cNvSpPr/>
            <p:nvPr/>
          </p:nvSpPr>
          <p:spPr>
            <a:xfrm>
              <a:off x="2381250" y="47773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24"/>
            <p:cNvSpPr/>
            <p:nvPr/>
          </p:nvSpPr>
          <p:spPr>
            <a:xfrm>
              <a:off x="2381250" y="4805877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18" y="24"/>
                  </a:moveTo>
                  <a:lnTo>
                    <a:pt x="18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0" name="Google Shape;3260;p24"/>
            <p:cNvSpPr/>
            <p:nvPr/>
          </p:nvSpPr>
          <p:spPr>
            <a:xfrm>
              <a:off x="2371725" y="4758252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1" name="Google Shape;3261;p24"/>
            <p:cNvSpPr/>
            <p:nvPr/>
          </p:nvSpPr>
          <p:spPr>
            <a:xfrm>
              <a:off x="2362200" y="5091627"/>
              <a:ext cx="161925" cy="171450"/>
            </a:xfrm>
            <a:custGeom>
              <a:rect b="b" l="l" r="r" t="t"/>
              <a:pathLst>
                <a:path extrusionOk="0" h="108" w="102">
                  <a:moveTo>
                    <a:pt x="90" y="42"/>
                  </a:moveTo>
                  <a:lnTo>
                    <a:pt x="54" y="3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36" y="102"/>
                  </a:lnTo>
                  <a:lnTo>
                    <a:pt x="72" y="108"/>
                  </a:lnTo>
                  <a:lnTo>
                    <a:pt x="84" y="9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2" y="60"/>
                  </a:lnTo>
                  <a:lnTo>
                    <a:pt x="90" y="42"/>
                  </a:lnTo>
                  <a:close/>
                  <a:moveTo>
                    <a:pt x="48" y="60"/>
                  </a:moveTo>
                  <a:lnTo>
                    <a:pt x="30" y="60"/>
                  </a:lnTo>
                  <a:lnTo>
                    <a:pt x="30" y="48"/>
                  </a:lnTo>
                  <a:lnTo>
                    <a:pt x="54" y="48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24"/>
            <p:cNvSpPr/>
            <p:nvPr/>
          </p:nvSpPr>
          <p:spPr>
            <a:xfrm>
              <a:off x="2400300" y="50916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24"/>
            <p:cNvSpPr/>
            <p:nvPr/>
          </p:nvSpPr>
          <p:spPr>
            <a:xfrm>
              <a:off x="2066925" y="5996502"/>
              <a:ext cx="104775" cy="114300"/>
            </a:xfrm>
            <a:custGeom>
              <a:rect b="b" l="l" r="r" t="t"/>
              <a:pathLst>
                <a:path extrusionOk="0" h="72" w="66">
                  <a:moveTo>
                    <a:pt x="12" y="24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42" y="72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6" y="60"/>
                  </a:lnTo>
                  <a:lnTo>
                    <a:pt x="48" y="6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4" name="Google Shape;3264;p24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5" name="Google Shape;3265;p24"/>
            <p:cNvSpPr/>
            <p:nvPr/>
          </p:nvSpPr>
          <p:spPr>
            <a:xfrm>
              <a:off x="1933575" y="4824927"/>
              <a:ext cx="571500" cy="1152525"/>
            </a:xfrm>
            <a:custGeom>
              <a:rect b="b" l="l" r="r" t="t"/>
              <a:pathLst>
                <a:path extrusionOk="0" h="726" w="360">
                  <a:moveTo>
                    <a:pt x="288" y="174"/>
                  </a:moveTo>
                  <a:lnTo>
                    <a:pt x="288" y="174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342" y="114"/>
                  </a:lnTo>
                  <a:lnTo>
                    <a:pt x="360" y="102"/>
                  </a:lnTo>
                  <a:lnTo>
                    <a:pt x="354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8" y="90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88" y="66"/>
                  </a:lnTo>
                  <a:lnTo>
                    <a:pt x="234" y="42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74" y="0"/>
                  </a:lnTo>
                  <a:lnTo>
                    <a:pt x="168" y="18"/>
                  </a:lnTo>
                  <a:lnTo>
                    <a:pt x="162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90" y="54"/>
                  </a:lnTo>
                  <a:lnTo>
                    <a:pt x="84" y="66"/>
                  </a:lnTo>
                  <a:lnTo>
                    <a:pt x="96" y="102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6" y="144"/>
                  </a:lnTo>
                  <a:lnTo>
                    <a:pt x="66" y="168"/>
                  </a:lnTo>
                  <a:lnTo>
                    <a:pt x="48" y="192"/>
                  </a:lnTo>
                  <a:lnTo>
                    <a:pt x="66" y="252"/>
                  </a:lnTo>
                  <a:lnTo>
                    <a:pt x="54" y="276"/>
                  </a:lnTo>
                  <a:lnTo>
                    <a:pt x="54" y="300"/>
                  </a:lnTo>
                  <a:lnTo>
                    <a:pt x="36" y="324"/>
                  </a:lnTo>
                  <a:lnTo>
                    <a:pt x="42" y="354"/>
                  </a:lnTo>
                  <a:lnTo>
                    <a:pt x="36" y="366"/>
                  </a:lnTo>
                  <a:lnTo>
                    <a:pt x="24" y="426"/>
                  </a:lnTo>
                  <a:lnTo>
                    <a:pt x="30" y="438"/>
                  </a:lnTo>
                  <a:lnTo>
                    <a:pt x="24" y="444"/>
                  </a:lnTo>
                  <a:lnTo>
                    <a:pt x="18" y="456"/>
                  </a:lnTo>
                  <a:lnTo>
                    <a:pt x="24" y="498"/>
                  </a:lnTo>
                  <a:lnTo>
                    <a:pt x="30" y="504"/>
                  </a:lnTo>
                  <a:lnTo>
                    <a:pt x="42" y="504"/>
                  </a:lnTo>
                  <a:lnTo>
                    <a:pt x="24" y="510"/>
                  </a:lnTo>
                  <a:lnTo>
                    <a:pt x="30" y="522"/>
                  </a:lnTo>
                  <a:lnTo>
                    <a:pt x="30" y="528"/>
                  </a:lnTo>
                  <a:lnTo>
                    <a:pt x="30" y="564"/>
                  </a:lnTo>
                  <a:lnTo>
                    <a:pt x="18" y="588"/>
                  </a:lnTo>
                  <a:lnTo>
                    <a:pt x="18" y="606"/>
                  </a:lnTo>
                  <a:lnTo>
                    <a:pt x="0" y="642"/>
                  </a:lnTo>
                  <a:lnTo>
                    <a:pt x="0" y="678"/>
                  </a:lnTo>
                  <a:lnTo>
                    <a:pt x="6" y="678"/>
                  </a:lnTo>
                  <a:lnTo>
                    <a:pt x="18" y="672"/>
                  </a:lnTo>
                  <a:lnTo>
                    <a:pt x="18" y="702"/>
                  </a:lnTo>
                  <a:lnTo>
                    <a:pt x="18" y="714"/>
                  </a:lnTo>
                  <a:lnTo>
                    <a:pt x="66" y="714"/>
                  </a:lnTo>
                  <a:lnTo>
                    <a:pt x="84" y="720"/>
                  </a:lnTo>
                  <a:lnTo>
                    <a:pt x="90" y="726"/>
                  </a:lnTo>
                  <a:lnTo>
                    <a:pt x="78" y="702"/>
                  </a:lnTo>
                  <a:lnTo>
                    <a:pt x="72" y="702"/>
                  </a:lnTo>
                  <a:lnTo>
                    <a:pt x="78" y="696"/>
                  </a:lnTo>
                  <a:lnTo>
                    <a:pt x="66" y="684"/>
                  </a:lnTo>
                  <a:lnTo>
                    <a:pt x="84" y="666"/>
                  </a:lnTo>
                  <a:lnTo>
                    <a:pt x="102" y="654"/>
                  </a:lnTo>
                  <a:lnTo>
                    <a:pt x="102" y="636"/>
                  </a:lnTo>
                  <a:lnTo>
                    <a:pt x="138" y="600"/>
                  </a:lnTo>
                  <a:lnTo>
                    <a:pt x="132" y="594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20" y="576"/>
                  </a:lnTo>
                  <a:lnTo>
                    <a:pt x="108" y="546"/>
                  </a:lnTo>
                  <a:lnTo>
                    <a:pt x="126" y="516"/>
                  </a:lnTo>
                  <a:lnTo>
                    <a:pt x="144" y="516"/>
                  </a:lnTo>
                  <a:lnTo>
                    <a:pt x="138" y="510"/>
                  </a:lnTo>
                  <a:lnTo>
                    <a:pt x="150" y="504"/>
                  </a:lnTo>
                  <a:lnTo>
                    <a:pt x="150" y="480"/>
                  </a:lnTo>
                  <a:lnTo>
                    <a:pt x="168" y="468"/>
                  </a:lnTo>
                  <a:lnTo>
                    <a:pt x="150" y="456"/>
                  </a:lnTo>
                  <a:lnTo>
                    <a:pt x="162" y="456"/>
                  </a:lnTo>
                  <a:lnTo>
                    <a:pt x="168" y="462"/>
                  </a:lnTo>
                  <a:lnTo>
                    <a:pt x="174" y="456"/>
                  </a:lnTo>
                  <a:lnTo>
                    <a:pt x="168" y="444"/>
                  </a:lnTo>
                  <a:lnTo>
                    <a:pt x="162" y="450"/>
                  </a:lnTo>
                  <a:lnTo>
                    <a:pt x="150" y="438"/>
                  </a:lnTo>
                  <a:lnTo>
                    <a:pt x="150" y="408"/>
                  </a:lnTo>
                  <a:lnTo>
                    <a:pt x="186" y="420"/>
                  </a:lnTo>
                  <a:lnTo>
                    <a:pt x="204" y="408"/>
                  </a:lnTo>
                  <a:lnTo>
                    <a:pt x="204" y="360"/>
                  </a:lnTo>
                  <a:lnTo>
                    <a:pt x="222" y="366"/>
                  </a:lnTo>
                  <a:lnTo>
                    <a:pt x="288" y="354"/>
                  </a:lnTo>
                  <a:lnTo>
                    <a:pt x="288" y="342"/>
                  </a:lnTo>
                  <a:lnTo>
                    <a:pt x="306" y="324"/>
                  </a:lnTo>
                  <a:lnTo>
                    <a:pt x="306" y="306"/>
                  </a:lnTo>
                  <a:lnTo>
                    <a:pt x="300" y="306"/>
                  </a:lnTo>
                  <a:lnTo>
                    <a:pt x="294" y="294"/>
                  </a:lnTo>
                  <a:lnTo>
                    <a:pt x="294" y="282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88" y="174"/>
                  </a:lnTo>
                  <a:lnTo>
                    <a:pt x="288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6" name="Google Shape;3266;p24"/>
            <p:cNvSpPr/>
            <p:nvPr/>
          </p:nvSpPr>
          <p:spPr>
            <a:xfrm>
              <a:off x="2476500" y="4939227"/>
              <a:ext cx="19050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7" name="Google Shape;3267;p24"/>
            <p:cNvSpPr/>
            <p:nvPr/>
          </p:nvSpPr>
          <p:spPr>
            <a:xfrm>
              <a:off x="2390775" y="5091627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8" name="Google Shape;3268;p24"/>
            <p:cNvSpPr/>
            <p:nvPr/>
          </p:nvSpPr>
          <p:spPr>
            <a:xfrm>
              <a:off x="2209800" y="4824927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0" y="0"/>
                  </a:moveTo>
                  <a:lnTo>
                    <a:pt x="24" y="6"/>
                  </a:lnTo>
                  <a:lnTo>
                    <a:pt x="2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9" name="Google Shape;3269;p24"/>
            <p:cNvSpPr/>
            <p:nvPr/>
          </p:nvSpPr>
          <p:spPr>
            <a:xfrm>
              <a:off x="2362200" y="4996377"/>
              <a:ext cx="857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0" name="Google Shape;3270;p24"/>
            <p:cNvSpPr/>
            <p:nvPr/>
          </p:nvSpPr>
          <p:spPr>
            <a:xfrm>
              <a:off x="2476500" y="4939227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p24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p24"/>
            <p:cNvSpPr/>
            <p:nvPr/>
          </p:nvSpPr>
          <p:spPr>
            <a:xfrm>
              <a:off x="2362200" y="5101152"/>
              <a:ext cx="28575" cy="104775"/>
            </a:xfrm>
            <a:custGeom>
              <a:rect b="b" l="l" r="r" t="t"/>
              <a:pathLst>
                <a:path extrusionOk="0" h="66" w="18">
                  <a:moveTo>
                    <a:pt x="18" y="0"/>
                  </a:moveTo>
                  <a:lnTo>
                    <a:pt x="0" y="6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24"/>
            <p:cNvSpPr/>
            <p:nvPr/>
          </p:nvSpPr>
          <p:spPr>
            <a:xfrm>
              <a:off x="2333625" y="59298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2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p24"/>
            <p:cNvSpPr/>
            <p:nvPr/>
          </p:nvSpPr>
          <p:spPr>
            <a:xfrm>
              <a:off x="2286000" y="5929827"/>
              <a:ext cx="57150" cy="38100"/>
            </a:xfrm>
            <a:custGeom>
              <a:rect b="b" l="l" r="r" t="t"/>
              <a:pathLst>
                <a:path extrusionOk="0" h="4" w="6">
                  <a:moveTo>
                    <a:pt x="2" y="0"/>
                  </a:moveTo>
                  <a:cubicBezTo>
                    <a:pt x="2" y="0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p24"/>
            <p:cNvSpPr/>
            <p:nvPr/>
          </p:nvSpPr>
          <p:spPr>
            <a:xfrm>
              <a:off x="2952750" y="6063177"/>
              <a:ext cx="66675" cy="38100"/>
            </a:xfrm>
            <a:custGeom>
              <a:rect b="b" l="l" r="r" t="t"/>
              <a:pathLst>
                <a:path extrusionOk="0" h="24" w="42">
                  <a:moveTo>
                    <a:pt x="30" y="6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36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24"/>
            <p:cNvSpPr/>
            <p:nvPr/>
          </p:nvSpPr>
          <p:spPr>
            <a:xfrm>
              <a:off x="1924050" y="5625027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2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24"/>
            <p:cNvSpPr/>
            <p:nvPr/>
          </p:nvSpPr>
          <p:spPr>
            <a:xfrm>
              <a:off x="1905000" y="5510727"/>
              <a:ext cx="28575" cy="76200"/>
            </a:xfrm>
            <a:custGeom>
              <a:rect b="b" l="l" r="r" t="t"/>
              <a:pathLst>
                <a:path extrusionOk="0" h="48" w="18">
                  <a:moveTo>
                    <a:pt x="6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8" name="Google Shape;3278;p24"/>
            <p:cNvSpPr/>
            <p:nvPr/>
          </p:nvSpPr>
          <p:spPr>
            <a:xfrm>
              <a:off x="1990725" y="5986977"/>
              <a:ext cx="76200" cy="114300"/>
            </a:xfrm>
            <a:custGeom>
              <a:rect b="b" l="l" r="r" t="t"/>
              <a:pathLst>
                <a:path extrusionOk="0" h="72" w="48">
                  <a:moveTo>
                    <a:pt x="48" y="6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24" y="24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36" y="54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36" y="72"/>
                  </a:lnTo>
                  <a:lnTo>
                    <a:pt x="48" y="72"/>
                  </a:lnTo>
                  <a:lnTo>
                    <a:pt x="48" y="3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9" name="Google Shape;3279;p24"/>
            <p:cNvSpPr/>
            <p:nvPr/>
          </p:nvSpPr>
          <p:spPr>
            <a:xfrm>
              <a:off x="2085975" y="6110802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0" name="Google Shape;3280;p24"/>
            <p:cNvSpPr/>
            <p:nvPr/>
          </p:nvSpPr>
          <p:spPr>
            <a:xfrm>
              <a:off x="1895475" y="5996502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0" y="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p24"/>
            <p:cNvSpPr/>
            <p:nvPr/>
          </p:nvSpPr>
          <p:spPr>
            <a:xfrm>
              <a:off x="1866900" y="58726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24"/>
            <p:cNvSpPr/>
            <p:nvPr/>
          </p:nvSpPr>
          <p:spPr>
            <a:xfrm>
              <a:off x="1866900" y="577742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24"/>
            <p:cNvSpPr/>
            <p:nvPr/>
          </p:nvSpPr>
          <p:spPr>
            <a:xfrm>
              <a:off x="1885950" y="5891726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24"/>
            <p:cNvSpPr/>
            <p:nvPr/>
          </p:nvSpPr>
          <p:spPr>
            <a:xfrm>
              <a:off x="1876425" y="5806001"/>
              <a:ext cx="19050" cy="57150"/>
            </a:xfrm>
            <a:custGeom>
              <a:rect b="b" l="l" r="r" t="t"/>
              <a:pathLst>
                <a:path extrusionOk="0" h="36" w="12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p24"/>
            <p:cNvSpPr/>
            <p:nvPr/>
          </p:nvSpPr>
          <p:spPr>
            <a:xfrm>
              <a:off x="1924050" y="6025076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6" name="Google Shape;3286;p24"/>
            <p:cNvSpPr/>
            <p:nvPr/>
          </p:nvSpPr>
          <p:spPr>
            <a:xfrm>
              <a:off x="2000250" y="6034601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24"/>
            <p:cNvSpPr/>
            <p:nvPr/>
          </p:nvSpPr>
          <p:spPr>
            <a:xfrm>
              <a:off x="1876425" y="4701101"/>
              <a:ext cx="238125" cy="1343025"/>
            </a:xfrm>
            <a:custGeom>
              <a:rect b="b" l="l" r="r" t="t"/>
              <a:pathLst>
                <a:path extrusionOk="0" h="846" w="150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8" name="Google Shape;3288;p24"/>
            <p:cNvSpPr/>
            <p:nvPr/>
          </p:nvSpPr>
          <p:spPr>
            <a:xfrm>
              <a:off x="1971675" y="605365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p24"/>
            <p:cNvSpPr/>
            <p:nvPr/>
          </p:nvSpPr>
          <p:spPr>
            <a:xfrm>
              <a:off x="1885950" y="5777426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24"/>
            <p:cNvSpPr/>
            <p:nvPr/>
          </p:nvSpPr>
          <p:spPr>
            <a:xfrm>
              <a:off x="1885950" y="5786951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24"/>
            <p:cNvSpPr/>
            <p:nvPr/>
          </p:nvSpPr>
          <p:spPr>
            <a:xfrm>
              <a:off x="2028825" y="6110801"/>
              <a:ext cx="57150" cy="28575"/>
            </a:xfrm>
            <a:custGeom>
              <a:rect b="b" l="l" r="r" t="t"/>
              <a:pathLst>
                <a:path extrusionOk="0" h="3" w="6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24"/>
            <p:cNvSpPr/>
            <p:nvPr/>
          </p:nvSpPr>
          <p:spPr>
            <a:xfrm>
              <a:off x="1905000" y="5644076"/>
              <a:ext cx="9525" cy="95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24"/>
            <p:cNvSpPr/>
            <p:nvPr/>
          </p:nvSpPr>
          <p:spPr>
            <a:xfrm>
              <a:off x="1924050" y="5958401"/>
              <a:ext cx="57150" cy="76200"/>
            </a:xfrm>
            <a:custGeom>
              <a:rect b="b" l="l" r="r" t="t"/>
              <a:pathLst>
                <a:path extrusionOk="0" h="48" w="36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24"/>
            <p:cNvSpPr/>
            <p:nvPr/>
          </p:nvSpPr>
          <p:spPr>
            <a:xfrm>
              <a:off x="2009775" y="470110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24"/>
            <p:cNvSpPr/>
            <p:nvPr/>
          </p:nvSpPr>
          <p:spPr>
            <a:xfrm>
              <a:off x="1971675" y="5625026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24"/>
            <p:cNvSpPr/>
            <p:nvPr/>
          </p:nvSpPr>
          <p:spPr>
            <a:xfrm>
              <a:off x="1933575" y="5844101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24"/>
            <p:cNvSpPr/>
            <p:nvPr/>
          </p:nvSpPr>
          <p:spPr>
            <a:xfrm>
              <a:off x="1962150" y="5720276"/>
              <a:ext cx="19050" cy="66675"/>
            </a:xfrm>
            <a:custGeom>
              <a:rect b="b" l="l" r="r" t="t"/>
              <a:pathLst>
                <a:path extrusionOk="0" h="42" w="1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24"/>
            <p:cNvSpPr/>
            <p:nvPr/>
          </p:nvSpPr>
          <p:spPr>
            <a:xfrm>
              <a:off x="2076450" y="4853501"/>
              <a:ext cx="38100" cy="57150"/>
            </a:xfrm>
            <a:custGeom>
              <a:rect b="b" l="l" r="r" t="t"/>
              <a:pathLst>
                <a:path extrusionOk="0" h="36" w="24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24"/>
            <p:cNvSpPr/>
            <p:nvPr/>
          </p:nvSpPr>
          <p:spPr>
            <a:xfrm>
              <a:off x="2057400" y="4929701"/>
              <a:ext cx="28575" cy="66675"/>
            </a:xfrm>
            <a:custGeom>
              <a:rect b="b" l="l" r="r" t="t"/>
              <a:pathLst>
                <a:path extrusionOk="0" h="42" w="18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24"/>
            <p:cNvSpPr/>
            <p:nvPr/>
          </p:nvSpPr>
          <p:spPr>
            <a:xfrm>
              <a:off x="1971675" y="5501201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24"/>
            <p:cNvSpPr/>
            <p:nvPr/>
          </p:nvSpPr>
          <p:spPr>
            <a:xfrm>
              <a:off x="2066925" y="5996501"/>
              <a:ext cx="0" cy="47625"/>
            </a:xfrm>
            <a:custGeom>
              <a:rect b="b" l="l" r="r" t="t"/>
              <a:pathLst>
                <a:path extrusionOk="0" h="30" w="12000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24"/>
            <p:cNvSpPr/>
            <p:nvPr/>
          </p:nvSpPr>
          <p:spPr>
            <a:xfrm>
              <a:off x="7362825" y="4491551"/>
              <a:ext cx="1181100" cy="923925"/>
            </a:xfrm>
            <a:custGeom>
              <a:rect b="b" l="l" r="r" t="t"/>
              <a:pathLst>
                <a:path extrusionOk="0" h="582" w="744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24"/>
            <p:cNvSpPr/>
            <p:nvPr/>
          </p:nvSpPr>
          <p:spPr>
            <a:xfrm>
              <a:off x="8382000" y="5444051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24"/>
            <p:cNvSpPr/>
            <p:nvPr/>
          </p:nvSpPr>
          <p:spPr>
            <a:xfrm>
              <a:off x="8048625" y="45772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24"/>
            <p:cNvSpPr/>
            <p:nvPr/>
          </p:nvSpPr>
          <p:spPr>
            <a:xfrm>
              <a:off x="8524875" y="4910651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24"/>
            <p:cNvSpPr/>
            <p:nvPr/>
          </p:nvSpPr>
          <p:spPr>
            <a:xfrm>
              <a:off x="7915275" y="4501076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24"/>
            <p:cNvSpPr/>
            <p:nvPr/>
          </p:nvSpPr>
          <p:spPr>
            <a:xfrm>
              <a:off x="8124825" y="4653476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24"/>
            <p:cNvSpPr/>
            <p:nvPr/>
          </p:nvSpPr>
          <p:spPr>
            <a:xfrm>
              <a:off x="7867650" y="4501076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24"/>
            <p:cNvSpPr/>
            <p:nvPr/>
          </p:nvSpPr>
          <p:spPr>
            <a:xfrm>
              <a:off x="8048625" y="5282126"/>
              <a:ext cx="47625" cy="19050"/>
            </a:xfrm>
            <a:custGeom>
              <a:rect b="b" l="l" r="r" t="t"/>
              <a:pathLst>
                <a:path extrusionOk="0" h="12" w="30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24"/>
            <p:cNvSpPr/>
            <p:nvPr/>
          </p:nvSpPr>
          <p:spPr>
            <a:xfrm>
              <a:off x="8286750" y="5482151"/>
              <a:ext cx="95250" cy="114300"/>
            </a:xfrm>
            <a:custGeom>
              <a:rect b="b" l="l" r="r" t="t"/>
              <a:pathLst>
                <a:path extrusionOk="0" h="72" w="60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24"/>
            <p:cNvSpPr/>
            <p:nvPr/>
          </p:nvSpPr>
          <p:spPr>
            <a:xfrm>
              <a:off x="7858125" y="45010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12" name="Google Shape;331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3" name="Google Shape;3313;p24"/>
          <p:cNvSpPr txBox="1"/>
          <p:nvPr>
            <p:ph idx="1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4" name="Google Shape;3314;p24"/>
          <p:cNvSpPr txBox="1"/>
          <p:nvPr>
            <p:ph type="title"/>
          </p:nvPr>
        </p:nvSpPr>
        <p:spPr>
          <a:xfrm>
            <a:off x="467999" y="1726547"/>
            <a:ext cx="3898847" cy="8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15" name="Google Shape;3315;p24"/>
          <p:cNvSpPr txBox="1"/>
          <p:nvPr>
            <p:ph idx="2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6" name="Google Shape;3316;p24"/>
          <p:cNvSpPr txBox="1"/>
          <p:nvPr>
            <p:ph idx="3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7" name="Google Shape;3317;p24"/>
          <p:cNvSpPr txBox="1"/>
          <p:nvPr>
            <p:ph idx="4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layout (Mali)">
  <p:cSld name="Map layout (Mali)">
    <p:spTree>
      <p:nvGrpSpPr>
        <p:cNvPr id="3318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9" name="Google Shape;3319;p25"/>
          <p:cNvGrpSpPr/>
          <p:nvPr/>
        </p:nvGrpSpPr>
        <p:grpSpPr>
          <a:xfrm>
            <a:off x="0" y="-16949"/>
            <a:ext cx="9144000" cy="6156325"/>
            <a:chOff x="0" y="-16949"/>
            <a:chExt cx="9144000" cy="6156325"/>
          </a:xfrm>
        </p:grpSpPr>
        <p:grpSp>
          <p:nvGrpSpPr>
            <p:cNvPr id="3320" name="Google Shape;3320;p25"/>
            <p:cNvGrpSpPr/>
            <p:nvPr/>
          </p:nvGrpSpPr>
          <p:grpSpPr>
            <a:xfrm>
              <a:off x="3457575" y="-16949"/>
              <a:ext cx="5686425" cy="5870575"/>
              <a:chOff x="2178" y="221"/>
              <a:chExt cx="3582" cy="3698"/>
            </a:xfrm>
          </p:grpSpPr>
          <p:sp>
            <p:nvSpPr>
              <p:cNvPr id="3321" name="Google Shape;3321;p25"/>
              <p:cNvSpPr/>
              <p:nvPr/>
            </p:nvSpPr>
            <p:spPr>
              <a:xfrm>
                <a:off x="3570" y="227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2178" y="221"/>
                <a:ext cx="42" cy="12"/>
              </a:xfrm>
              <a:custGeom>
                <a:rect b="b" l="l" r="r" t="t"/>
                <a:pathLst>
                  <a:path extrusionOk="0" h="12" w="4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226" y="227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3858" y="815"/>
                <a:ext cx="24" cy="30"/>
              </a:xfrm>
              <a:custGeom>
                <a:rect b="b" l="l" r="r" t="t"/>
                <a:pathLst>
                  <a:path extrusionOk="0" h="5" w="4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5076" y="629"/>
                <a:ext cx="120" cy="108"/>
              </a:xfrm>
              <a:custGeom>
                <a:rect b="b" l="l" r="r" t="t"/>
                <a:pathLst>
                  <a:path extrusionOk="0" h="108" w="120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5052" y="773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3930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5142" y="761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3978" y="875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130" y="791"/>
                <a:ext cx="72" cy="48"/>
              </a:xfrm>
              <a:custGeom>
                <a:rect b="b" l="l" r="r" t="t"/>
                <a:pathLst>
                  <a:path extrusionOk="0" h="48" w="72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3528" y="94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5166" y="635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5250" y="677"/>
                <a:ext cx="96" cy="60"/>
              </a:xfrm>
              <a:custGeom>
                <a:rect b="b" l="l" r="r" t="t"/>
                <a:pathLst>
                  <a:path extrusionOk="0" h="60" w="96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4242" y="275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4386" y="347"/>
                <a:ext cx="120" cy="138"/>
              </a:xfrm>
              <a:custGeom>
                <a:rect b="b" l="l" r="r" t="t"/>
                <a:pathLst>
                  <a:path extrusionOk="0" h="138" w="120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498" y="269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4272" y="263"/>
                <a:ext cx="132" cy="144"/>
              </a:xfrm>
              <a:custGeom>
                <a:rect b="b" l="l" r="r" t="t"/>
                <a:pathLst>
                  <a:path extrusionOk="0" h="144" w="132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3450" y="105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4068" y="677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4014" y="845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4314" y="551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4524" y="461"/>
                <a:ext cx="18" cy="18"/>
              </a:xfrm>
              <a:custGeom>
                <a:rect b="b" l="l" r="r" t="t"/>
                <a:pathLst>
                  <a:path extrusionOk="0" h="3" w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3642" y="995"/>
                <a:ext cx="36" cy="43"/>
              </a:xfrm>
              <a:custGeom>
                <a:rect b="b" l="l" r="r" t="t"/>
                <a:pathLst>
                  <a:path extrusionOk="0" h="43" w="36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5052" y="653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3606" y="25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3546" y="251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3552" y="563"/>
                <a:ext cx="282" cy="270"/>
              </a:xfrm>
              <a:custGeom>
                <a:rect b="b" l="l" r="r" t="t"/>
                <a:pathLst>
                  <a:path extrusionOk="0" h="270" w="282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4320" y="617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3516" y="821"/>
                <a:ext cx="108" cy="162"/>
              </a:xfrm>
              <a:custGeom>
                <a:rect b="b" l="l" r="r" t="t"/>
                <a:pathLst>
                  <a:path extrusionOk="0" h="162" w="108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4206" y="53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3072" y="503"/>
                <a:ext cx="2688" cy="1519"/>
              </a:xfrm>
              <a:custGeom>
                <a:rect b="b" l="l" r="r" t="t"/>
                <a:pathLst>
                  <a:path extrusionOk="0" h="253" w="448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406" y="180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730" y="1704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4" name="Google Shape;3354;p25"/>
              <p:cNvSpPr/>
              <p:nvPr/>
            </p:nvSpPr>
            <p:spPr>
              <a:xfrm>
                <a:off x="5166" y="1662"/>
                <a:ext cx="54" cy="240"/>
              </a:xfrm>
              <a:custGeom>
                <a:rect b="b" l="l" r="r" t="t"/>
                <a:pathLst>
                  <a:path extrusionOk="0" h="240" w="54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5" name="Google Shape;3355;p25"/>
              <p:cNvSpPr/>
              <p:nvPr/>
            </p:nvSpPr>
            <p:spPr>
              <a:xfrm>
                <a:off x="5124" y="875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5562" y="1494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408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5418" y="177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5610" y="163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684" y="233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70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4620" y="74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4272" y="233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444" y="233"/>
                <a:ext cx="60" cy="48"/>
              </a:xfrm>
              <a:custGeom>
                <a:rect b="b" l="l" r="r" t="t"/>
                <a:pathLst>
                  <a:path extrusionOk="0" h="8" w="10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576" y="325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618" y="322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828" y="3901"/>
                <a:ext cx="30" cy="18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828" y="3889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5568" y="3241"/>
                <a:ext cx="60" cy="42"/>
              </a:xfrm>
              <a:custGeom>
                <a:rect b="b" l="l" r="r" t="t"/>
                <a:pathLst>
                  <a:path extrusionOk="0" h="42" w="60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5406" y="295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5514" y="3018"/>
                <a:ext cx="18" cy="19"/>
              </a:xfrm>
              <a:custGeom>
                <a:rect b="b" l="l" r="r" t="t"/>
                <a:pathLst>
                  <a:path extrusionOk="0" h="19" w="18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5436" y="298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5478" y="30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5616" y="313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5634" y="3157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5526" y="3049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5496" y="3030"/>
                <a:ext cx="24" cy="13"/>
              </a:xfrm>
              <a:custGeom>
                <a:rect b="b" l="l" r="r" t="t"/>
                <a:pathLst>
                  <a:path extrusionOk="0" h="13" w="24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4854" y="3012"/>
                <a:ext cx="42" cy="25"/>
              </a:xfrm>
              <a:custGeom>
                <a:rect b="b" l="l" r="r" t="t"/>
                <a:pathLst>
                  <a:path extrusionOk="0" h="25" w="42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4908" y="234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4974" y="2022"/>
                <a:ext cx="204" cy="186"/>
              </a:xfrm>
              <a:custGeom>
                <a:rect b="b" l="l" r="r" t="t"/>
                <a:pathLst>
                  <a:path extrusionOk="0" h="186" w="204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5130" y="1914"/>
                <a:ext cx="114" cy="102"/>
              </a:xfrm>
              <a:custGeom>
                <a:rect b="b" l="l" r="r" t="t"/>
                <a:pathLst>
                  <a:path extrusionOk="0" h="102" w="114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4992" y="2190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5238" y="193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4878" y="220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4944" y="2196"/>
                <a:ext cx="48" cy="60"/>
              </a:xfrm>
              <a:custGeom>
                <a:rect b="b" l="l" r="r" t="t"/>
                <a:pathLst>
                  <a:path extrusionOk="0" h="60" w="48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5316" y="189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5268" y="1914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5352" y="186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4848" y="262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4848" y="264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4824" y="262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4812" y="26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4710" y="2646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4836" y="267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4764" y="2508"/>
                <a:ext cx="78" cy="114"/>
              </a:xfrm>
              <a:custGeom>
                <a:rect b="b" l="l" r="r" t="t"/>
                <a:pathLst>
                  <a:path extrusionOk="0" h="114" w="78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6" name="Google Shape;3396;p25"/>
              <p:cNvSpPr/>
              <p:nvPr/>
            </p:nvSpPr>
            <p:spPr>
              <a:xfrm>
                <a:off x="4770" y="2610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7" name="Google Shape;3397;p25"/>
              <p:cNvSpPr/>
              <p:nvPr/>
            </p:nvSpPr>
            <p:spPr>
              <a:xfrm>
                <a:off x="4800" y="2640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8" name="Google Shape;3398;p25"/>
              <p:cNvSpPr/>
              <p:nvPr/>
            </p:nvSpPr>
            <p:spPr>
              <a:xfrm>
                <a:off x="4800" y="261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9" name="Google Shape;3399;p25"/>
              <p:cNvSpPr/>
              <p:nvPr/>
            </p:nvSpPr>
            <p:spPr>
              <a:xfrm>
                <a:off x="4830" y="2646"/>
                <a:ext cx="12" cy="36"/>
              </a:xfrm>
              <a:custGeom>
                <a:rect b="b" l="l" r="r" t="t"/>
                <a:pathLst>
                  <a:path extrusionOk="0" h="6" w="2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0" name="Google Shape;3400;p25"/>
              <p:cNvSpPr/>
              <p:nvPr/>
            </p:nvSpPr>
            <p:spPr>
              <a:xfrm>
                <a:off x="4800" y="2676"/>
                <a:ext cx="90" cy="78"/>
              </a:xfrm>
              <a:custGeom>
                <a:rect b="b" l="l" r="r" t="t"/>
                <a:pathLst>
                  <a:path extrusionOk="0" h="78" w="90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1" name="Google Shape;3401;p25"/>
              <p:cNvSpPr/>
              <p:nvPr/>
            </p:nvSpPr>
            <p:spPr>
              <a:xfrm>
                <a:off x="5154" y="2904"/>
                <a:ext cx="180" cy="157"/>
              </a:xfrm>
              <a:custGeom>
                <a:rect b="b" l="l" r="r" t="t"/>
                <a:pathLst>
                  <a:path extrusionOk="0" h="157" w="180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2" name="Google Shape;3402;p25"/>
              <p:cNvSpPr/>
              <p:nvPr/>
            </p:nvSpPr>
            <p:spPr>
              <a:xfrm>
                <a:off x="5328" y="3030"/>
                <a:ext cx="6" cy="13"/>
              </a:xfrm>
              <a:custGeom>
                <a:rect b="b" l="l" r="r" t="t"/>
                <a:pathLst>
                  <a:path extrusionOk="0" h="13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3" name="Google Shape;3403;p25"/>
              <p:cNvSpPr/>
              <p:nvPr/>
            </p:nvSpPr>
            <p:spPr>
              <a:xfrm>
                <a:off x="5346" y="291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4" name="Google Shape;3404;p25"/>
              <p:cNvSpPr/>
              <p:nvPr/>
            </p:nvSpPr>
            <p:spPr>
              <a:xfrm>
                <a:off x="5292" y="2934"/>
                <a:ext cx="66" cy="42"/>
              </a:xfrm>
              <a:custGeom>
                <a:rect b="b" l="l" r="r" t="t"/>
                <a:pathLst>
                  <a:path extrusionOk="0" h="42" w="66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5" name="Google Shape;3405;p25"/>
              <p:cNvSpPr/>
              <p:nvPr/>
            </p:nvSpPr>
            <p:spPr>
              <a:xfrm>
                <a:off x="5052" y="289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6" name="Google Shape;3406;p25"/>
              <p:cNvSpPr/>
              <p:nvPr/>
            </p:nvSpPr>
            <p:spPr>
              <a:xfrm>
                <a:off x="4944" y="28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7" name="Google Shape;3407;p25"/>
              <p:cNvSpPr/>
              <p:nvPr/>
            </p:nvSpPr>
            <p:spPr>
              <a:xfrm>
                <a:off x="4914" y="29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8" name="Google Shape;3408;p25"/>
              <p:cNvSpPr/>
              <p:nvPr/>
            </p:nvSpPr>
            <p:spPr>
              <a:xfrm>
                <a:off x="4908" y="29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9" name="Google Shape;3409;p25"/>
              <p:cNvSpPr/>
              <p:nvPr/>
            </p:nvSpPr>
            <p:spPr>
              <a:xfrm>
                <a:off x="4902" y="2832"/>
                <a:ext cx="24" cy="42"/>
              </a:xfrm>
              <a:custGeom>
                <a:rect b="b" l="l" r="r" t="t"/>
                <a:pathLst>
                  <a:path extrusionOk="0" h="7" w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0" name="Google Shape;3410;p25"/>
              <p:cNvSpPr/>
              <p:nvPr/>
            </p:nvSpPr>
            <p:spPr>
              <a:xfrm>
                <a:off x="5046" y="286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1" name="Google Shape;3411;p25"/>
              <p:cNvSpPr/>
              <p:nvPr/>
            </p:nvSpPr>
            <p:spPr>
              <a:xfrm>
                <a:off x="4902" y="288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2" name="Google Shape;3412;p25"/>
              <p:cNvSpPr/>
              <p:nvPr/>
            </p:nvSpPr>
            <p:spPr>
              <a:xfrm>
                <a:off x="4968" y="2862"/>
                <a:ext cx="186" cy="162"/>
              </a:xfrm>
              <a:custGeom>
                <a:rect b="b" l="l" r="r" t="t"/>
                <a:pathLst>
                  <a:path extrusionOk="0" h="162" w="186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3" name="Google Shape;3413;p25"/>
              <p:cNvSpPr/>
              <p:nvPr/>
            </p:nvSpPr>
            <p:spPr>
              <a:xfrm>
                <a:off x="5028" y="295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4" name="Google Shape;3414;p25"/>
              <p:cNvSpPr/>
              <p:nvPr/>
            </p:nvSpPr>
            <p:spPr>
              <a:xfrm>
                <a:off x="4974" y="298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5" name="Google Shape;3415;p25"/>
              <p:cNvSpPr/>
              <p:nvPr/>
            </p:nvSpPr>
            <p:spPr>
              <a:xfrm>
                <a:off x="4956" y="285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6" name="Google Shape;3416;p25"/>
              <p:cNvSpPr/>
              <p:nvPr/>
            </p:nvSpPr>
            <p:spPr>
              <a:xfrm>
                <a:off x="5028" y="297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7" name="Google Shape;3417;p25"/>
              <p:cNvSpPr/>
              <p:nvPr/>
            </p:nvSpPr>
            <p:spPr>
              <a:xfrm>
                <a:off x="4872" y="299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8" name="Google Shape;3418;p25"/>
              <p:cNvSpPr/>
              <p:nvPr/>
            </p:nvSpPr>
            <p:spPr>
              <a:xfrm>
                <a:off x="4842" y="301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9" name="Google Shape;3419;p25"/>
              <p:cNvSpPr/>
              <p:nvPr/>
            </p:nvSpPr>
            <p:spPr>
              <a:xfrm>
                <a:off x="4830" y="3024"/>
                <a:ext cx="30" cy="25"/>
              </a:xfrm>
              <a:custGeom>
                <a:rect b="b" l="l" r="r" t="t"/>
                <a:pathLst>
                  <a:path extrusionOk="0" h="25" w="30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0" name="Google Shape;3420;p25"/>
              <p:cNvSpPr/>
              <p:nvPr/>
            </p:nvSpPr>
            <p:spPr>
              <a:xfrm>
                <a:off x="4920" y="28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1" name="Google Shape;3421;p25"/>
              <p:cNvSpPr/>
              <p:nvPr/>
            </p:nvSpPr>
            <p:spPr>
              <a:xfrm>
                <a:off x="4824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2" name="Google Shape;3422;p25"/>
              <p:cNvSpPr/>
              <p:nvPr/>
            </p:nvSpPr>
            <p:spPr>
              <a:xfrm>
                <a:off x="4872" y="2916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3" name="Google Shape;3423;p25"/>
              <p:cNvSpPr/>
              <p:nvPr/>
            </p:nvSpPr>
            <p:spPr>
              <a:xfrm>
                <a:off x="4848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25"/>
              <p:cNvSpPr/>
              <p:nvPr/>
            </p:nvSpPr>
            <p:spPr>
              <a:xfrm>
                <a:off x="4848" y="2892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25"/>
              <p:cNvSpPr/>
              <p:nvPr/>
            </p:nvSpPr>
            <p:spPr>
              <a:xfrm>
                <a:off x="4824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25"/>
              <p:cNvSpPr/>
              <p:nvPr/>
            </p:nvSpPr>
            <p:spPr>
              <a:xfrm>
                <a:off x="4818" y="3055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25"/>
              <p:cNvSpPr/>
              <p:nvPr/>
            </p:nvSpPr>
            <p:spPr>
              <a:xfrm>
                <a:off x="4746" y="3030"/>
                <a:ext cx="36" cy="19"/>
              </a:xfrm>
              <a:custGeom>
                <a:rect b="b" l="l" r="r" t="t"/>
                <a:pathLst>
                  <a:path extrusionOk="0" h="19" w="36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25"/>
              <p:cNvSpPr/>
              <p:nvPr/>
            </p:nvSpPr>
            <p:spPr>
              <a:xfrm>
                <a:off x="4902" y="282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p25"/>
              <p:cNvSpPr/>
              <p:nvPr/>
            </p:nvSpPr>
            <p:spPr>
              <a:xfrm>
                <a:off x="4704" y="3006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0" name="Google Shape;3430;p25"/>
              <p:cNvSpPr/>
              <p:nvPr/>
            </p:nvSpPr>
            <p:spPr>
              <a:xfrm>
                <a:off x="4812" y="294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25"/>
              <p:cNvSpPr/>
              <p:nvPr/>
            </p:nvSpPr>
            <p:spPr>
              <a:xfrm>
                <a:off x="4764" y="3006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25"/>
              <p:cNvSpPr/>
              <p:nvPr/>
            </p:nvSpPr>
            <p:spPr>
              <a:xfrm>
                <a:off x="4806" y="2946"/>
                <a:ext cx="6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25"/>
              <p:cNvSpPr/>
              <p:nvPr/>
            </p:nvSpPr>
            <p:spPr>
              <a:xfrm>
                <a:off x="4326" y="280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25"/>
              <p:cNvSpPr/>
              <p:nvPr/>
            </p:nvSpPr>
            <p:spPr>
              <a:xfrm>
                <a:off x="4482" y="28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25"/>
              <p:cNvSpPr/>
              <p:nvPr/>
            </p:nvSpPr>
            <p:spPr>
              <a:xfrm>
                <a:off x="4632" y="2988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6" name="Google Shape;3436;p25"/>
              <p:cNvSpPr/>
              <p:nvPr/>
            </p:nvSpPr>
            <p:spPr>
              <a:xfrm>
                <a:off x="4668" y="300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7" name="Google Shape;3437;p25"/>
              <p:cNvSpPr/>
              <p:nvPr/>
            </p:nvSpPr>
            <p:spPr>
              <a:xfrm>
                <a:off x="4494" y="288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8" name="Google Shape;3438;p25"/>
              <p:cNvSpPr/>
              <p:nvPr/>
            </p:nvSpPr>
            <p:spPr>
              <a:xfrm>
                <a:off x="4542" y="290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9" name="Google Shape;3439;p25"/>
              <p:cNvSpPr/>
              <p:nvPr/>
            </p:nvSpPr>
            <p:spPr>
              <a:xfrm>
                <a:off x="4692" y="301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25"/>
              <p:cNvSpPr/>
              <p:nvPr/>
            </p:nvSpPr>
            <p:spPr>
              <a:xfrm>
                <a:off x="4746" y="2826"/>
                <a:ext cx="114" cy="138"/>
              </a:xfrm>
              <a:custGeom>
                <a:rect b="b" l="l" r="r" t="t"/>
                <a:pathLst>
                  <a:path extrusionOk="0" h="138" w="114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25"/>
              <p:cNvSpPr/>
              <p:nvPr/>
            </p:nvSpPr>
            <p:spPr>
              <a:xfrm>
                <a:off x="4818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25"/>
              <p:cNvSpPr/>
              <p:nvPr/>
            </p:nvSpPr>
            <p:spPr>
              <a:xfrm>
                <a:off x="4566" y="2772"/>
                <a:ext cx="180" cy="162"/>
              </a:xfrm>
              <a:custGeom>
                <a:rect b="b" l="l" r="r" t="t"/>
                <a:pathLst>
                  <a:path extrusionOk="0" h="162" w="180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3" name="Google Shape;3443;p25"/>
              <p:cNvSpPr/>
              <p:nvPr/>
            </p:nvSpPr>
            <p:spPr>
              <a:xfrm>
                <a:off x="4314" y="2754"/>
                <a:ext cx="198" cy="210"/>
              </a:xfrm>
              <a:custGeom>
                <a:rect b="b" l="l" r="r" t="t"/>
                <a:pathLst>
                  <a:path extrusionOk="0" h="210" w="198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4" name="Google Shape;3444;p25"/>
              <p:cNvSpPr/>
              <p:nvPr/>
            </p:nvSpPr>
            <p:spPr>
              <a:xfrm>
                <a:off x="4374" y="287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25"/>
              <p:cNvSpPr/>
              <p:nvPr/>
            </p:nvSpPr>
            <p:spPr>
              <a:xfrm>
                <a:off x="4350" y="2826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25"/>
              <p:cNvSpPr/>
              <p:nvPr/>
            </p:nvSpPr>
            <p:spPr>
              <a:xfrm>
                <a:off x="4428" y="282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25"/>
              <p:cNvSpPr/>
              <p:nvPr/>
            </p:nvSpPr>
            <p:spPr>
              <a:xfrm>
                <a:off x="4500" y="2970"/>
                <a:ext cx="162" cy="54"/>
              </a:xfrm>
              <a:custGeom>
                <a:rect b="b" l="l" r="r" t="t"/>
                <a:pathLst>
                  <a:path extrusionOk="0" h="54" w="162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25"/>
              <p:cNvSpPr/>
              <p:nvPr/>
            </p:nvSpPr>
            <p:spPr>
              <a:xfrm>
                <a:off x="4404" y="2736"/>
                <a:ext cx="72" cy="96"/>
              </a:xfrm>
              <a:custGeom>
                <a:rect b="b" l="l" r="r" t="t"/>
                <a:pathLst>
                  <a:path extrusionOk="0" h="96" w="72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25"/>
              <p:cNvSpPr/>
              <p:nvPr/>
            </p:nvSpPr>
            <p:spPr>
              <a:xfrm>
                <a:off x="4578" y="2730"/>
                <a:ext cx="174" cy="108"/>
              </a:xfrm>
              <a:custGeom>
                <a:rect b="b" l="l" r="r" t="t"/>
                <a:pathLst>
                  <a:path extrusionOk="0" h="108" w="174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25"/>
              <p:cNvSpPr/>
              <p:nvPr/>
            </p:nvSpPr>
            <p:spPr>
              <a:xfrm>
                <a:off x="4686" y="277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25"/>
              <p:cNvSpPr/>
              <p:nvPr/>
            </p:nvSpPr>
            <p:spPr>
              <a:xfrm>
                <a:off x="4620" y="28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25"/>
              <p:cNvSpPr/>
              <p:nvPr/>
            </p:nvSpPr>
            <p:spPr>
              <a:xfrm>
                <a:off x="4656" y="27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25"/>
              <p:cNvSpPr/>
              <p:nvPr/>
            </p:nvSpPr>
            <p:spPr>
              <a:xfrm>
                <a:off x="4668" y="27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25"/>
              <p:cNvSpPr/>
              <p:nvPr/>
            </p:nvSpPr>
            <p:spPr>
              <a:xfrm>
                <a:off x="4440" y="2418"/>
                <a:ext cx="126" cy="282"/>
              </a:xfrm>
              <a:custGeom>
                <a:rect b="b" l="l" r="r" t="t"/>
                <a:pathLst>
                  <a:path extrusionOk="0" h="47" w="21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25"/>
              <p:cNvSpPr/>
              <p:nvPr/>
            </p:nvSpPr>
            <p:spPr>
              <a:xfrm>
                <a:off x="4440" y="2586"/>
                <a:ext cx="102" cy="78"/>
              </a:xfrm>
              <a:custGeom>
                <a:rect b="b" l="l" r="r" t="t"/>
                <a:pathLst>
                  <a:path extrusionOk="0" h="13" w="17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25"/>
              <p:cNvSpPr/>
              <p:nvPr/>
            </p:nvSpPr>
            <p:spPr>
              <a:xfrm>
                <a:off x="4398" y="2430"/>
                <a:ext cx="138" cy="168"/>
              </a:xfrm>
              <a:custGeom>
                <a:rect b="b" l="l" r="r" t="t"/>
                <a:pathLst>
                  <a:path extrusionOk="0" h="168" w="13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25"/>
              <p:cNvSpPr/>
              <p:nvPr/>
            </p:nvSpPr>
            <p:spPr>
              <a:xfrm>
                <a:off x="4536" y="25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25"/>
              <p:cNvSpPr/>
              <p:nvPr/>
            </p:nvSpPr>
            <p:spPr>
              <a:xfrm>
                <a:off x="4440" y="243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25"/>
              <p:cNvSpPr/>
              <p:nvPr/>
            </p:nvSpPr>
            <p:spPr>
              <a:xfrm>
                <a:off x="4506" y="259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25"/>
              <p:cNvSpPr/>
              <p:nvPr/>
            </p:nvSpPr>
            <p:spPr>
              <a:xfrm>
                <a:off x="4512" y="2586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25"/>
              <p:cNvSpPr/>
              <p:nvPr/>
            </p:nvSpPr>
            <p:spPr>
              <a:xfrm>
                <a:off x="4878" y="2094"/>
                <a:ext cx="66" cy="90"/>
              </a:xfrm>
              <a:custGeom>
                <a:rect b="b" l="l" r="r" t="t"/>
                <a:pathLst>
                  <a:path extrusionOk="0" h="90" w="66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25"/>
              <p:cNvSpPr/>
              <p:nvPr/>
            </p:nvSpPr>
            <p:spPr>
              <a:xfrm>
                <a:off x="4848" y="1980"/>
                <a:ext cx="114" cy="132"/>
              </a:xfrm>
              <a:custGeom>
                <a:rect b="b" l="l" r="r" t="t"/>
                <a:pathLst>
                  <a:path extrusionOk="0" h="132" w="114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25"/>
              <p:cNvSpPr/>
              <p:nvPr/>
            </p:nvSpPr>
            <p:spPr>
              <a:xfrm>
                <a:off x="4356" y="2466"/>
                <a:ext cx="144" cy="180"/>
              </a:xfrm>
              <a:custGeom>
                <a:rect b="b" l="l" r="r" t="t"/>
                <a:pathLst>
                  <a:path extrusionOk="0" h="180" w="144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25"/>
              <p:cNvSpPr/>
              <p:nvPr/>
            </p:nvSpPr>
            <p:spPr>
              <a:xfrm>
                <a:off x="4368" y="2640"/>
                <a:ext cx="72" cy="114"/>
              </a:xfrm>
              <a:custGeom>
                <a:rect b="b" l="l" r="r" t="t"/>
                <a:pathLst>
                  <a:path extrusionOk="0" h="114" w="72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25"/>
              <p:cNvSpPr/>
              <p:nvPr/>
            </p:nvSpPr>
            <p:spPr>
              <a:xfrm>
                <a:off x="4422" y="274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25"/>
              <p:cNvSpPr/>
              <p:nvPr/>
            </p:nvSpPr>
            <p:spPr>
              <a:xfrm>
                <a:off x="4494" y="25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25"/>
              <p:cNvSpPr/>
              <p:nvPr/>
            </p:nvSpPr>
            <p:spPr>
              <a:xfrm>
                <a:off x="4398" y="24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25"/>
              <p:cNvSpPr/>
              <p:nvPr/>
            </p:nvSpPr>
            <p:spPr>
              <a:xfrm>
                <a:off x="4416" y="251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25"/>
              <p:cNvSpPr/>
              <p:nvPr/>
            </p:nvSpPr>
            <p:spPr>
              <a:xfrm>
                <a:off x="4494" y="256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25"/>
              <p:cNvSpPr/>
              <p:nvPr/>
            </p:nvSpPr>
            <p:spPr>
              <a:xfrm>
                <a:off x="4176" y="1722"/>
                <a:ext cx="582" cy="294"/>
              </a:xfrm>
              <a:custGeom>
                <a:rect b="b" l="l" r="r" t="t"/>
                <a:pathLst>
                  <a:path extrusionOk="0" h="294" w="582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25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2" name="Google Shape;3472;p25"/>
              <p:cNvSpPr/>
              <p:nvPr/>
            </p:nvSpPr>
            <p:spPr>
              <a:xfrm>
                <a:off x="4668" y="178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25"/>
              <p:cNvSpPr/>
              <p:nvPr/>
            </p:nvSpPr>
            <p:spPr>
              <a:xfrm>
                <a:off x="4362" y="172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25"/>
              <p:cNvSpPr/>
              <p:nvPr/>
            </p:nvSpPr>
            <p:spPr>
              <a:xfrm>
                <a:off x="4284" y="178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25"/>
              <p:cNvSpPr/>
              <p:nvPr/>
            </p:nvSpPr>
            <p:spPr>
              <a:xfrm>
                <a:off x="4470" y="1770"/>
                <a:ext cx="156" cy="48"/>
              </a:xfrm>
              <a:custGeom>
                <a:rect b="b" l="l" r="r" t="t"/>
                <a:pathLst>
                  <a:path extrusionOk="0" h="48" w="156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25"/>
              <p:cNvSpPr/>
              <p:nvPr/>
            </p:nvSpPr>
            <p:spPr>
              <a:xfrm>
                <a:off x="4182" y="180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25"/>
              <p:cNvSpPr/>
              <p:nvPr/>
            </p:nvSpPr>
            <p:spPr>
              <a:xfrm>
                <a:off x="4302" y="178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8" name="Google Shape;3478;p25"/>
              <p:cNvSpPr/>
              <p:nvPr/>
            </p:nvSpPr>
            <p:spPr>
              <a:xfrm>
                <a:off x="4764" y="2376"/>
                <a:ext cx="42" cy="66"/>
              </a:xfrm>
              <a:custGeom>
                <a:rect b="b" l="l" r="r" t="t"/>
                <a:pathLst>
                  <a:path extrusionOk="0" h="11" w="7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9" name="Google Shape;3479;p25"/>
              <p:cNvSpPr/>
              <p:nvPr/>
            </p:nvSpPr>
            <p:spPr>
              <a:xfrm>
                <a:off x="4554" y="2484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25"/>
              <p:cNvSpPr/>
              <p:nvPr/>
            </p:nvSpPr>
            <p:spPr>
              <a:xfrm>
                <a:off x="3918" y="1686"/>
                <a:ext cx="1122" cy="792"/>
              </a:xfrm>
              <a:custGeom>
                <a:rect b="b" l="l" r="r" t="t"/>
                <a:pathLst>
                  <a:path extrusionOk="0" h="792" w="112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25"/>
              <p:cNvSpPr/>
              <p:nvPr/>
            </p:nvSpPr>
            <p:spPr>
              <a:xfrm>
                <a:off x="4254" y="23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25"/>
              <p:cNvSpPr/>
              <p:nvPr/>
            </p:nvSpPr>
            <p:spPr>
              <a:xfrm>
                <a:off x="5010" y="1866"/>
                <a:ext cx="24" cy="60"/>
              </a:xfrm>
              <a:custGeom>
                <a:rect b="b" l="l" r="r" t="t"/>
                <a:pathLst>
                  <a:path extrusionOk="0" h="60" w="24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25"/>
              <p:cNvSpPr/>
              <p:nvPr/>
            </p:nvSpPr>
            <p:spPr>
              <a:xfrm>
                <a:off x="477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25"/>
              <p:cNvSpPr/>
              <p:nvPr/>
            </p:nvSpPr>
            <p:spPr>
              <a:xfrm>
                <a:off x="4704" y="1788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25"/>
              <p:cNvSpPr/>
              <p:nvPr/>
            </p:nvSpPr>
            <p:spPr>
              <a:xfrm>
                <a:off x="4830" y="1686"/>
                <a:ext cx="72" cy="102"/>
              </a:xfrm>
              <a:custGeom>
                <a:rect b="b" l="l" r="r" t="t"/>
                <a:pathLst>
                  <a:path extrusionOk="0" h="102" w="7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25"/>
              <p:cNvSpPr/>
              <p:nvPr/>
            </p:nvSpPr>
            <p:spPr>
              <a:xfrm>
                <a:off x="4170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25"/>
              <p:cNvSpPr/>
              <p:nvPr/>
            </p:nvSpPr>
            <p:spPr>
              <a:xfrm>
                <a:off x="4440" y="243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5"/>
              <p:cNvSpPr/>
              <p:nvPr/>
            </p:nvSpPr>
            <p:spPr>
              <a:xfrm>
                <a:off x="4542" y="2454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5"/>
              <p:cNvSpPr/>
              <p:nvPr/>
            </p:nvSpPr>
            <p:spPr>
              <a:xfrm>
                <a:off x="4488" y="24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5"/>
              <p:cNvSpPr/>
              <p:nvPr/>
            </p:nvSpPr>
            <p:spPr>
              <a:xfrm>
                <a:off x="4422" y="24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5"/>
              <p:cNvSpPr/>
              <p:nvPr/>
            </p:nvSpPr>
            <p:spPr>
              <a:xfrm>
                <a:off x="4428" y="243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5"/>
              <p:cNvSpPr/>
              <p:nvPr/>
            </p:nvSpPr>
            <p:spPr>
              <a:xfrm>
                <a:off x="4440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5"/>
              <p:cNvSpPr/>
              <p:nvPr/>
            </p:nvSpPr>
            <p:spPr>
              <a:xfrm>
                <a:off x="4878" y="201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5"/>
              <p:cNvSpPr/>
              <p:nvPr/>
            </p:nvSpPr>
            <p:spPr>
              <a:xfrm>
                <a:off x="4854" y="203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5"/>
              <p:cNvSpPr/>
              <p:nvPr/>
            </p:nvSpPr>
            <p:spPr>
              <a:xfrm>
                <a:off x="4962" y="199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5"/>
              <p:cNvSpPr/>
              <p:nvPr/>
            </p:nvSpPr>
            <p:spPr>
              <a:xfrm>
                <a:off x="4344" y="1980"/>
                <a:ext cx="144" cy="36"/>
              </a:xfrm>
              <a:custGeom>
                <a:rect b="b" l="l" r="r" t="t"/>
                <a:pathLst>
                  <a:path extrusionOk="0" h="36" w="144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5"/>
              <p:cNvSpPr/>
              <p:nvPr/>
            </p:nvSpPr>
            <p:spPr>
              <a:xfrm>
                <a:off x="4176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5"/>
              <p:cNvSpPr/>
              <p:nvPr/>
            </p:nvSpPr>
            <p:spPr>
              <a:xfrm>
                <a:off x="4182" y="1818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25"/>
              <p:cNvSpPr/>
              <p:nvPr/>
            </p:nvSpPr>
            <p:spPr>
              <a:xfrm>
                <a:off x="4728" y="1884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25"/>
              <p:cNvSpPr/>
              <p:nvPr/>
            </p:nvSpPr>
            <p:spPr>
              <a:xfrm>
                <a:off x="4692" y="17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25"/>
              <p:cNvSpPr/>
              <p:nvPr/>
            </p:nvSpPr>
            <p:spPr>
              <a:xfrm>
                <a:off x="4692" y="184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25"/>
              <p:cNvSpPr/>
              <p:nvPr/>
            </p:nvSpPr>
            <p:spPr>
              <a:xfrm>
                <a:off x="4578" y="1944"/>
                <a:ext cx="42" cy="48"/>
              </a:xfrm>
              <a:custGeom>
                <a:rect b="b" l="l" r="r" t="t"/>
                <a:pathLst>
                  <a:path extrusionOk="0" h="48" w="42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25"/>
              <p:cNvSpPr/>
              <p:nvPr/>
            </p:nvSpPr>
            <p:spPr>
              <a:xfrm>
                <a:off x="4626" y="192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25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25"/>
              <p:cNvSpPr/>
              <p:nvPr/>
            </p:nvSpPr>
            <p:spPr>
              <a:xfrm>
                <a:off x="4260" y="2316"/>
                <a:ext cx="162" cy="354"/>
              </a:xfrm>
              <a:custGeom>
                <a:rect b="b" l="l" r="r" t="t"/>
                <a:pathLst>
                  <a:path extrusionOk="0" h="354" w="162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6" name="Google Shape;3506;p25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7" name="Google Shape;3507;p25"/>
              <p:cNvSpPr/>
              <p:nvPr/>
            </p:nvSpPr>
            <p:spPr>
              <a:xfrm>
                <a:off x="4356" y="249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25"/>
              <p:cNvSpPr/>
              <p:nvPr/>
            </p:nvSpPr>
            <p:spPr>
              <a:xfrm>
                <a:off x="4356" y="2514"/>
                <a:ext cx="42" cy="126"/>
              </a:xfrm>
              <a:custGeom>
                <a:rect b="b" l="l" r="r" t="t"/>
                <a:pathLst>
                  <a:path extrusionOk="0" h="126" w="42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25"/>
              <p:cNvSpPr/>
              <p:nvPr/>
            </p:nvSpPr>
            <p:spPr>
              <a:xfrm>
                <a:off x="4386" y="243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0" name="Google Shape;3510;p25"/>
              <p:cNvSpPr/>
              <p:nvPr/>
            </p:nvSpPr>
            <p:spPr>
              <a:xfrm>
                <a:off x="4422" y="24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1" name="Google Shape;3511;p25"/>
              <p:cNvSpPr/>
              <p:nvPr/>
            </p:nvSpPr>
            <p:spPr>
              <a:xfrm>
                <a:off x="4362" y="2376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25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3" name="Google Shape;3513;p25"/>
              <p:cNvSpPr/>
              <p:nvPr/>
            </p:nvSpPr>
            <p:spPr>
              <a:xfrm>
                <a:off x="4200" y="233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4" name="Google Shape;3514;p25"/>
              <p:cNvSpPr/>
              <p:nvPr/>
            </p:nvSpPr>
            <p:spPr>
              <a:xfrm>
                <a:off x="4200" y="2310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25"/>
              <p:cNvSpPr/>
              <p:nvPr/>
            </p:nvSpPr>
            <p:spPr>
              <a:xfrm>
                <a:off x="4038" y="2274"/>
                <a:ext cx="150" cy="78"/>
              </a:xfrm>
              <a:custGeom>
                <a:rect b="b" l="l" r="r" t="t"/>
                <a:pathLst>
                  <a:path extrusionOk="0" h="78" w="150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25"/>
              <p:cNvSpPr/>
              <p:nvPr/>
            </p:nvSpPr>
            <p:spPr>
              <a:xfrm>
                <a:off x="4116" y="22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7" name="Google Shape;3517;p25"/>
              <p:cNvSpPr/>
              <p:nvPr/>
            </p:nvSpPr>
            <p:spPr>
              <a:xfrm>
                <a:off x="4050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25"/>
              <p:cNvSpPr/>
              <p:nvPr/>
            </p:nvSpPr>
            <p:spPr>
              <a:xfrm>
                <a:off x="4152" y="2322"/>
                <a:ext cx="36" cy="0"/>
              </a:xfrm>
              <a:custGeom>
                <a:rect b="b" l="l" r="r" t="t"/>
                <a:pathLst>
                  <a:path extrusionOk="0" h="120000"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9" name="Google Shape;3519;p25"/>
              <p:cNvSpPr/>
              <p:nvPr/>
            </p:nvSpPr>
            <p:spPr>
              <a:xfrm>
                <a:off x="4092" y="22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0" name="Google Shape;3520;p25"/>
              <p:cNvSpPr/>
              <p:nvPr/>
            </p:nvSpPr>
            <p:spPr>
              <a:xfrm>
                <a:off x="4062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1" name="Google Shape;3521;p25"/>
            <p:cNvGrpSpPr/>
            <p:nvPr/>
          </p:nvGrpSpPr>
          <p:grpSpPr>
            <a:xfrm>
              <a:off x="4229100" y="1154626"/>
              <a:ext cx="2687638" cy="2840038"/>
              <a:chOff x="2664" y="959"/>
              <a:chExt cx="1693" cy="1789"/>
            </a:xfrm>
          </p:grpSpPr>
          <p:sp>
            <p:nvSpPr>
              <p:cNvPr id="3522" name="Google Shape;3522;p25"/>
              <p:cNvSpPr/>
              <p:nvPr/>
            </p:nvSpPr>
            <p:spPr>
              <a:xfrm>
                <a:off x="4182" y="2352"/>
                <a:ext cx="90" cy="108"/>
              </a:xfrm>
              <a:custGeom>
                <a:rect b="b" l="l" r="r" t="t"/>
                <a:pathLst>
                  <a:path extrusionOk="0" h="108" w="90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3" name="Google Shape;3523;p25"/>
              <p:cNvSpPr/>
              <p:nvPr/>
            </p:nvSpPr>
            <p:spPr>
              <a:xfrm>
                <a:off x="4266" y="243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4" name="Google Shape;3524;p25"/>
              <p:cNvSpPr/>
              <p:nvPr/>
            </p:nvSpPr>
            <p:spPr>
              <a:xfrm>
                <a:off x="4026" y="2676"/>
                <a:ext cx="42" cy="72"/>
              </a:xfrm>
              <a:custGeom>
                <a:rect b="b" l="l" r="r" t="t"/>
                <a:pathLst>
                  <a:path extrusionOk="0" h="72" w="4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3816" y="2142"/>
                <a:ext cx="540" cy="564"/>
              </a:xfrm>
              <a:custGeom>
                <a:rect b="b" l="l" r="r" t="t"/>
                <a:pathLst>
                  <a:path extrusionOk="0" h="564" w="540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4260" y="234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4020" y="2160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4260" y="23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4050" y="22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4002" y="214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3990" y="215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4188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4356" y="231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4308" y="2286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4272" y="240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25"/>
              <p:cNvSpPr/>
              <p:nvPr/>
            </p:nvSpPr>
            <p:spPr>
              <a:xfrm>
                <a:off x="4278" y="2358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25"/>
              <p:cNvSpPr/>
              <p:nvPr/>
            </p:nvSpPr>
            <p:spPr>
              <a:xfrm>
                <a:off x="4350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8" name="Google Shape;3538;p25"/>
              <p:cNvSpPr/>
              <p:nvPr/>
            </p:nvSpPr>
            <p:spPr>
              <a:xfrm>
                <a:off x="4254" y="232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9" name="Google Shape;3539;p25"/>
              <p:cNvSpPr/>
              <p:nvPr/>
            </p:nvSpPr>
            <p:spPr>
              <a:xfrm>
                <a:off x="4200" y="233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0" name="Google Shape;3540;p25"/>
              <p:cNvSpPr/>
              <p:nvPr/>
            </p:nvSpPr>
            <p:spPr>
              <a:xfrm>
                <a:off x="4254" y="232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1" name="Google Shape;3541;p25"/>
              <p:cNvSpPr/>
              <p:nvPr/>
            </p:nvSpPr>
            <p:spPr>
              <a:xfrm>
                <a:off x="4254" y="2322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2" name="Google Shape;3542;p25"/>
              <p:cNvSpPr/>
              <p:nvPr/>
            </p:nvSpPr>
            <p:spPr>
              <a:xfrm>
                <a:off x="4128" y="2346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3" name="Google Shape;3543;p25"/>
              <p:cNvSpPr/>
              <p:nvPr/>
            </p:nvSpPr>
            <p:spPr>
              <a:xfrm>
                <a:off x="4050" y="227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4050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25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p25"/>
              <p:cNvSpPr/>
              <p:nvPr/>
            </p:nvSpPr>
            <p:spPr>
              <a:xfrm>
                <a:off x="4236" y="24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4188" y="2352"/>
                <a:ext cx="66" cy="60"/>
              </a:xfrm>
              <a:custGeom>
                <a:rect b="b" l="l" r="r" t="t"/>
                <a:pathLst>
                  <a:path extrusionOk="0" h="60" w="66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4248" y="24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25"/>
              <p:cNvSpPr/>
              <p:nvPr/>
            </p:nvSpPr>
            <p:spPr>
              <a:xfrm>
                <a:off x="3810" y="2022"/>
                <a:ext cx="132" cy="108"/>
              </a:xfrm>
              <a:custGeom>
                <a:rect b="b" l="l" r="r" t="t"/>
                <a:pathLst>
                  <a:path extrusionOk="0" h="108" w="132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3" name="Google Shape;3553;p25"/>
              <p:cNvSpPr/>
              <p:nvPr/>
            </p:nvSpPr>
            <p:spPr>
              <a:xfrm>
                <a:off x="3918" y="2088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p25"/>
              <p:cNvSpPr/>
              <p:nvPr/>
            </p:nvSpPr>
            <p:spPr>
              <a:xfrm>
                <a:off x="3420" y="1626"/>
                <a:ext cx="750" cy="402"/>
              </a:xfrm>
              <a:custGeom>
                <a:rect b="b" l="l" r="r" t="t"/>
                <a:pathLst>
                  <a:path extrusionOk="0" h="67" w="125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25"/>
              <p:cNvSpPr/>
              <p:nvPr/>
            </p:nvSpPr>
            <p:spPr>
              <a:xfrm>
                <a:off x="3462" y="1740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25"/>
              <p:cNvSpPr/>
              <p:nvPr/>
            </p:nvSpPr>
            <p:spPr>
              <a:xfrm>
                <a:off x="3522" y="1740"/>
                <a:ext cx="84" cy="36"/>
              </a:xfrm>
              <a:custGeom>
                <a:rect b="b" l="l" r="r" t="t"/>
                <a:pathLst>
                  <a:path extrusionOk="0" h="36" w="84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7" name="Google Shape;3557;p25"/>
              <p:cNvSpPr/>
              <p:nvPr/>
            </p:nvSpPr>
            <p:spPr>
              <a:xfrm>
                <a:off x="3462" y="178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8" name="Google Shape;3558;p25"/>
              <p:cNvSpPr/>
              <p:nvPr/>
            </p:nvSpPr>
            <p:spPr>
              <a:xfrm>
                <a:off x="3630" y="1746"/>
                <a:ext cx="66" cy="30"/>
              </a:xfrm>
              <a:custGeom>
                <a:rect b="b" l="l" r="r" t="t"/>
                <a:pathLst>
                  <a:path extrusionOk="0" h="30" w="66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25"/>
              <p:cNvSpPr/>
              <p:nvPr/>
            </p:nvSpPr>
            <p:spPr>
              <a:xfrm>
                <a:off x="3948" y="1656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25"/>
              <p:cNvSpPr/>
              <p:nvPr/>
            </p:nvSpPr>
            <p:spPr>
              <a:xfrm>
                <a:off x="3690" y="1662"/>
                <a:ext cx="36" cy="6"/>
              </a:xfrm>
              <a:custGeom>
                <a:rect b="b" l="l" r="r" t="t"/>
                <a:pathLst>
                  <a:path extrusionOk="0" h="6" w="3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25"/>
              <p:cNvSpPr/>
              <p:nvPr/>
            </p:nvSpPr>
            <p:spPr>
              <a:xfrm>
                <a:off x="3696" y="168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25"/>
              <p:cNvSpPr/>
              <p:nvPr/>
            </p:nvSpPr>
            <p:spPr>
              <a:xfrm>
                <a:off x="3450" y="187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25"/>
              <p:cNvSpPr/>
              <p:nvPr/>
            </p:nvSpPr>
            <p:spPr>
              <a:xfrm>
                <a:off x="3666" y="171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25"/>
              <p:cNvSpPr/>
              <p:nvPr/>
            </p:nvSpPr>
            <p:spPr>
              <a:xfrm>
                <a:off x="3804" y="1626"/>
                <a:ext cx="48" cy="12"/>
              </a:xfrm>
              <a:custGeom>
                <a:rect b="b" l="l" r="r" t="t"/>
                <a:pathLst>
                  <a:path extrusionOk="0" h="12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25"/>
              <p:cNvSpPr/>
              <p:nvPr/>
            </p:nvSpPr>
            <p:spPr>
              <a:xfrm>
                <a:off x="4020" y="1728"/>
                <a:ext cx="150" cy="84"/>
              </a:xfrm>
              <a:custGeom>
                <a:rect b="b" l="l" r="r" t="t"/>
                <a:pathLst>
                  <a:path extrusionOk="0" h="84" w="150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p25"/>
              <p:cNvSpPr/>
              <p:nvPr/>
            </p:nvSpPr>
            <p:spPr>
              <a:xfrm>
                <a:off x="3450" y="178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25"/>
              <p:cNvSpPr/>
              <p:nvPr/>
            </p:nvSpPr>
            <p:spPr>
              <a:xfrm>
                <a:off x="3978" y="167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25"/>
              <p:cNvSpPr/>
              <p:nvPr/>
            </p:nvSpPr>
            <p:spPr>
              <a:xfrm>
                <a:off x="3456" y="188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25"/>
              <p:cNvSpPr/>
              <p:nvPr/>
            </p:nvSpPr>
            <p:spPr>
              <a:xfrm>
                <a:off x="3882" y="166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25"/>
              <p:cNvSpPr/>
              <p:nvPr/>
            </p:nvSpPr>
            <p:spPr>
              <a:xfrm>
                <a:off x="3420" y="1824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1" name="Google Shape;3571;p25"/>
              <p:cNvSpPr/>
              <p:nvPr/>
            </p:nvSpPr>
            <p:spPr>
              <a:xfrm>
                <a:off x="4038" y="192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2" name="Google Shape;3572;p25"/>
              <p:cNvSpPr/>
              <p:nvPr/>
            </p:nvSpPr>
            <p:spPr>
              <a:xfrm>
                <a:off x="4044" y="1974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3" name="Google Shape;3573;p25"/>
              <p:cNvSpPr/>
              <p:nvPr/>
            </p:nvSpPr>
            <p:spPr>
              <a:xfrm>
                <a:off x="4104" y="1848"/>
                <a:ext cx="36" cy="24"/>
              </a:xfrm>
              <a:custGeom>
                <a:rect b="b" l="l" r="r" t="t"/>
                <a:pathLst>
                  <a:path extrusionOk="0" h="24" w="36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4" name="Google Shape;3574;p25"/>
              <p:cNvSpPr/>
              <p:nvPr/>
            </p:nvSpPr>
            <p:spPr>
              <a:xfrm>
                <a:off x="3840" y="1974"/>
                <a:ext cx="204" cy="96"/>
              </a:xfrm>
              <a:custGeom>
                <a:rect b="b" l="l" r="r" t="t"/>
                <a:pathLst>
                  <a:path extrusionOk="0" h="96" w="204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5" name="Google Shape;3575;p25"/>
              <p:cNvSpPr/>
              <p:nvPr/>
            </p:nvSpPr>
            <p:spPr>
              <a:xfrm>
                <a:off x="3918" y="204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p25"/>
              <p:cNvSpPr/>
              <p:nvPr/>
            </p:nvSpPr>
            <p:spPr>
              <a:xfrm>
                <a:off x="3966" y="202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7" name="Google Shape;3577;p25"/>
              <p:cNvSpPr/>
              <p:nvPr/>
            </p:nvSpPr>
            <p:spPr>
              <a:xfrm>
                <a:off x="3840" y="205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5"/>
              <p:cNvSpPr/>
              <p:nvPr/>
            </p:nvSpPr>
            <p:spPr>
              <a:xfrm>
                <a:off x="3888" y="207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5"/>
              <p:cNvSpPr/>
              <p:nvPr/>
            </p:nvSpPr>
            <p:spPr>
              <a:xfrm>
                <a:off x="3870" y="198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5"/>
              <p:cNvSpPr/>
              <p:nvPr/>
            </p:nvSpPr>
            <p:spPr>
              <a:xfrm>
                <a:off x="3888" y="1974"/>
                <a:ext cx="66" cy="18"/>
              </a:xfrm>
              <a:custGeom>
                <a:rect b="b" l="l" r="r" t="t"/>
                <a:pathLst>
                  <a:path extrusionOk="0" h="18" w="66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5"/>
              <p:cNvSpPr/>
              <p:nvPr/>
            </p:nvSpPr>
            <p:spPr>
              <a:xfrm>
                <a:off x="3594" y="1914"/>
                <a:ext cx="318" cy="204"/>
              </a:xfrm>
              <a:custGeom>
                <a:rect b="b" l="l" r="r" t="t"/>
                <a:pathLst>
                  <a:path extrusionOk="0" h="204" w="318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5"/>
              <p:cNvSpPr/>
              <p:nvPr/>
            </p:nvSpPr>
            <p:spPr>
              <a:xfrm>
                <a:off x="3864" y="204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5"/>
              <p:cNvSpPr/>
              <p:nvPr/>
            </p:nvSpPr>
            <p:spPr>
              <a:xfrm>
                <a:off x="3810" y="206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p25"/>
              <p:cNvSpPr/>
              <p:nvPr/>
            </p:nvSpPr>
            <p:spPr>
              <a:xfrm>
                <a:off x="3828" y="2034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25"/>
              <p:cNvSpPr/>
              <p:nvPr/>
            </p:nvSpPr>
            <p:spPr>
              <a:xfrm>
                <a:off x="3594" y="1914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25"/>
              <p:cNvSpPr/>
              <p:nvPr/>
            </p:nvSpPr>
            <p:spPr>
              <a:xfrm>
                <a:off x="3858" y="20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p25"/>
              <p:cNvSpPr/>
              <p:nvPr/>
            </p:nvSpPr>
            <p:spPr>
              <a:xfrm>
                <a:off x="3864" y="199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25"/>
              <p:cNvSpPr/>
              <p:nvPr/>
            </p:nvSpPr>
            <p:spPr>
              <a:xfrm>
                <a:off x="3534" y="1980"/>
                <a:ext cx="258" cy="186"/>
              </a:xfrm>
              <a:custGeom>
                <a:rect b="b" l="l" r="r" t="t"/>
                <a:pathLst>
                  <a:path extrusionOk="0" h="186" w="258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p25"/>
              <p:cNvSpPr/>
              <p:nvPr/>
            </p:nvSpPr>
            <p:spPr>
              <a:xfrm>
                <a:off x="3534" y="199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0" name="Google Shape;3590;p25"/>
              <p:cNvSpPr/>
              <p:nvPr/>
            </p:nvSpPr>
            <p:spPr>
              <a:xfrm>
                <a:off x="3636" y="198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1" name="Google Shape;3591;p25"/>
              <p:cNvSpPr/>
              <p:nvPr/>
            </p:nvSpPr>
            <p:spPr>
              <a:xfrm>
                <a:off x="3768" y="209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2" name="Google Shape;3592;p25"/>
              <p:cNvSpPr/>
              <p:nvPr/>
            </p:nvSpPr>
            <p:spPr>
              <a:xfrm>
                <a:off x="3390" y="2010"/>
                <a:ext cx="102" cy="78"/>
              </a:xfrm>
              <a:custGeom>
                <a:rect b="b" l="l" r="r" t="t"/>
                <a:pathLst>
                  <a:path extrusionOk="0" h="78" w="102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3" name="Google Shape;3593;p25"/>
              <p:cNvSpPr/>
              <p:nvPr/>
            </p:nvSpPr>
            <p:spPr>
              <a:xfrm>
                <a:off x="3444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4" name="Google Shape;3594;p25"/>
              <p:cNvSpPr/>
              <p:nvPr/>
            </p:nvSpPr>
            <p:spPr>
              <a:xfrm>
                <a:off x="3426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5" name="Google Shape;3595;p25"/>
              <p:cNvSpPr/>
              <p:nvPr/>
            </p:nvSpPr>
            <p:spPr>
              <a:xfrm>
                <a:off x="3366" y="2016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6" name="Google Shape;3596;p25"/>
              <p:cNvSpPr/>
              <p:nvPr/>
            </p:nvSpPr>
            <p:spPr>
              <a:xfrm>
                <a:off x="3294" y="1962"/>
                <a:ext cx="132" cy="60"/>
              </a:xfrm>
              <a:custGeom>
                <a:rect b="b" l="l" r="r" t="t"/>
                <a:pathLst>
                  <a:path extrusionOk="0" h="60" w="132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7" name="Google Shape;3597;p25"/>
              <p:cNvSpPr/>
              <p:nvPr/>
            </p:nvSpPr>
            <p:spPr>
              <a:xfrm>
                <a:off x="3294" y="196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8" name="Google Shape;3598;p25"/>
              <p:cNvSpPr/>
              <p:nvPr/>
            </p:nvSpPr>
            <p:spPr>
              <a:xfrm>
                <a:off x="3372" y="198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9" name="Google Shape;3599;p25"/>
              <p:cNvSpPr/>
              <p:nvPr/>
            </p:nvSpPr>
            <p:spPr>
              <a:xfrm>
                <a:off x="3426" y="200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0" name="Google Shape;3600;p25"/>
              <p:cNvSpPr/>
              <p:nvPr/>
            </p:nvSpPr>
            <p:spPr>
              <a:xfrm>
                <a:off x="3390" y="201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1" name="Google Shape;3601;p25"/>
              <p:cNvSpPr/>
              <p:nvPr/>
            </p:nvSpPr>
            <p:spPr>
              <a:xfrm>
                <a:off x="3420" y="201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2" name="Google Shape;3602;p25"/>
              <p:cNvSpPr/>
              <p:nvPr/>
            </p:nvSpPr>
            <p:spPr>
              <a:xfrm>
                <a:off x="3426" y="201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3" name="Google Shape;3603;p25"/>
              <p:cNvSpPr/>
              <p:nvPr/>
            </p:nvSpPr>
            <p:spPr>
              <a:xfrm>
                <a:off x="3384" y="201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4" name="Google Shape;3604;p25"/>
              <p:cNvSpPr/>
              <p:nvPr/>
            </p:nvSpPr>
            <p:spPr>
              <a:xfrm>
                <a:off x="3048" y="2004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5" name="Google Shape;3605;p25"/>
              <p:cNvSpPr/>
              <p:nvPr/>
            </p:nvSpPr>
            <p:spPr>
              <a:xfrm>
                <a:off x="3048" y="1998"/>
                <a:ext cx="342" cy="150"/>
              </a:xfrm>
              <a:custGeom>
                <a:rect b="b" l="l" r="r" t="t"/>
                <a:pathLst>
                  <a:path extrusionOk="0" h="150" w="342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6" name="Google Shape;3606;p25"/>
              <p:cNvSpPr/>
              <p:nvPr/>
            </p:nvSpPr>
            <p:spPr>
              <a:xfrm>
                <a:off x="3180" y="215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7" name="Google Shape;3607;p25"/>
              <p:cNvSpPr/>
              <p:nvPr/>
            </p:nvSpPr>
            <p:spPr>
              <a:xfrm>
                <a:off x="3384" y="205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8" name="Google Shape;3608;p25"/>
              <p:cNvSpPr/>
              <p:nvPr/>
            </p:nvSpPr>
            <p:spPr>
              <a:xfrm>
                <a:off x="3366" y="20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9" name="Google Shape;3609;p25"/>
              <p:cNvSpPr/>
              <p:nvPr/>
            </p:nvSpPr>
            <p:spPr>
              <a:xfrm>
                <a:off x="3330" y="2010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0" name="Google Shape;3610;p25"/>
              <p:cNvSpPr/>
              <p:nvPr/>
            </p:nvSpPr>
            <p:spPr>
              <a:xfrm>
                <a:off x="3162" y="2160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1" name="Google Shape;3611;p25"/>
              <p:cNvSpPr/>
              <p:nvPr/>
            </p:nvSpPr>
            <p:spPr>
              <a:xfrm>
                <a:off x="2976" y="145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2" name="Google Shape;3612;p25"/>
              <p:cNvSpPr/>
              <p:nvPr/>
            </p:nvSpPr>
            <p:spPr>
              <a:xfrm>
                <a:off x="2940" y="1014"/>
                <a:ext cx="210" cy="450"/>
              </a:xfrm>
              <a:custGeom>
                <a:rect b="b" l="l" r="r" t="t"/>
                <a:pathLst>
                  <a:path extrusionOk="0" h="450" w="21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3" name="Google Shape;3613;p25"/>
              <p:cNvSpPr/>
              <p:nvPr/>
            </p:nvSpPr>
            <p:spPr>
              <a:xfrm>
                <a:off x="2928" y="144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4" name="Google Shape;3614;p25"/>
              <p:cNvSpPr/>
              <p:nvPr/>
            </p:nvSpPr>
            <p:spPr>
              <a:xfrm>
                <a:off x="3114" y="1266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5" name="Google Shape;3615;p25"/>
              <p:cNvSpPr/>
              <p:nvPr/>
            </p:nvSpPr>
            <p:spPr>
              <a:xfrm>
                <a:off x="3132" y="13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6" name="Google Shape;3616;p25"/>
              <p:cNvSpPr/>
              <p:nvPr/>
            </p:nvSpPr>
            <p:spPr>
              <a:xfrm>
                <a:off x="3102" y="111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7" name="Google Shape;3617;p25"/>
              <p:cNvSpPr/>
              <p:nvPr/>
            </p:nvSpPr>
            <p:spPr>
              <a:xfrm>
                <a:off x="2832" y="16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8" name="Google Shape;3618;p25"/>
              <p:cNvSpPr/>
              <p:nvPr/>
            </p:nvSpPr>
            <p:spPr>
              <a:xfrm>
                <a:off x="2898" y="1542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9" name="Google Shape;3619;p25"/>
              <p:cNvSpPr/>
              <p:nvPr/>
            </p:nvSpPr>
            <p:spPr>
              <a:xfrm>
                <a:off x="2772" y="1068"/>
                <a:ext cx="240" cy="558"/>
              </a:xfrm>
              <a:custGeom>
                <a:rect b="b" l="l" r="r" t="t"/>
                <a:pathLst>
                  <a:path extrusionOk="0" h="558" w="240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0" name="Google Shape;3620;p25"/>
              <p:cNvSpPr/>
              <p:nvPr/>
            </p:nvSpPr>
            <p:spPr>
              <a:xfrm>
                <a:off x="2868" y="1554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1" name="Google Shape;3621;p25"/>
              <p:cNvSpPr/>
              <p:nvPr/>
            </p:nvSpPr>
            <p:spPr>
              <a:xfrm>
                <a:off x="3000" y="1122"/>
                <a:ext cx="6" cy="60"/>
              </a:xfrm>
              <a:custGeom>
                <a:rect b="b" l="l" r="r" t="t"/>
                <a:pathLst>
                  <a:path extrusionOk="0" h="60" w="6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25"/>
              <p:cNvSpPr/>
              <p:nvPr/>
            </p:nvSpPr>
            <p:spPr>
              <a:xfrm>
                <a:off x="2958" y="108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25"/>
              <p:cNvSpPr/>
              <p:nvPr/>
            </p:nvSpPr>
            <p:spPr>
              <a:xfrm>
                <a:off x="2946" y="10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25"/>
              <p:cNvSpPr/>
              <p:nvPr/>
            </p:nvSpPr>
            <p:spPr>
              <a:xfrm>
                <a:off x="3000" y="98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25"/>
              <p:cNvSpPr/>
              <p:nvPr/>
            </p:nvSpPr>
            <p:spPr>
              <a:xfrm>
                <a:off x="2664" y="971"/>
                <a:ext cx="474" cy="565"/>
              </a:xfrm>
              <a:custGeom>
                <a:rect b="b" l="l" r="r" t="t"/>
                <a:pathLst>
                  <a:path extrusionOk="0" h="565" w="474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25"/>
              <p:cNvSpPr/>
              <p:nvPr/>
            </p:nvSpPr>
            <p:spPr>
              <a:xfrm>
                <a:off x="2724" y="13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7" name="Google Shape;3627;p25"/>
              <p:cNvSpPr/>
              <p:nvPr/>
            </p:nvSpPr>
            <p:spPr>
              <a:xfrm>
                <a:off x="2970" y="983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8" name="Google Shape;3628;p25"/>
              <p:cNvSpPr/>
              <p:nvPr/>
            </p:nvSpPr>
            <p:spPr>
              <a:xfrm>
                <a:off x="2982" y="100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25"/>
              <p:cNvSpPr/>
              <p:nvPr/>
            </p:nvSpPr>
            <p:spPr>
              <a:xfrm>
                <a:off x="2988" y="989"/>
                <a:ext cx="12" cy="19"/>
              </a:xfrm>
              <a:custGeom>
                <a:rect b="b" l="l" r="r" t="t"/>
                <a:pathLst>
                  <a:path extrusionOk="0" h="19" w="12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25"/>
              <p:cNvSpPr/>
              <p:nvPr/>
            </p:nvSpPr>
            <p:spPr>
              <a:xfrm>
                <a:off x="2880" y="1044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25"/>
              <p:cNvSpPr/>
              <p:nvPr/>
            </p:nvSpPr>
            <p:spPr>
              <a:xfrm>
                <a:off x="2898" y="103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25"/>
              <p:cNvSpPr/>
              <p:nvPr/>
            </p:nvSpPr>
            <p:spPr>
              <a:xfrm>
                <a:off x="2832" y="108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25"/>
              <p:cNvSpPr/>
              <p:nvPr/>
            </p:nvSpPr>
            <p:spPr>
              <a:xfrm>
                <a:off x="3036" y="95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4" name="Google Shape;3634;p25"/>
              <p:cNvSpPr/>
              <p:nvPr/>
            </p:nvSpPr>
            <p:spPr>
              <a:xfrm>
                <a:off x="2832" y="108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5" name="Google Shape;3635;p25"/>
              <p:cNvSpPr/>
              <p:nvPr/>
            </p:nvSpPr>
            <p:spPr>
              <a:xfrm>
                <a:off x="2928" y="1014"/>
                <a:ext cx="6" cy="6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25"/>
              <p:cNvSpPr/>
              <p:nvPr/>
            </p:nvSpPr>
            <p:spPr>
              <a:xfrm>
                <a:off x="2856" y="1056"/>
                <a:ext cx="6" cy="18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25"/>
              <p:cNvSpPr/>
              <p:nvPr/>
            </p:nvSpPr>
            <p:spPr>
              <a:xfrm>
                <a:off x="2916" y="10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25"/>
              <p:cNvSpPr/>
              <p:nvPr/>
            </p:nvSpPr>
            <p:spPr>
              <a:xfrm>
                <a:off x="3132" y="103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25"/>
              <p:cNvSpPr/>
              <p:nvPr/>
            </p:nvSpPr>
            <p:spPr>
              <a:xfrm>
                <a:off x="3102" y="10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25"/>
              <p:cNvSpPr/>
              <p:nvPr/>
            </p:nvSpPr>
            <p:spPr>
              <a:xfrm>
                <a:off x="2940" y="106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25"/>
              <p:cNvSpPr/>
              <p:nvPr/>
            </p:nvSpPr>
            <p:spPr>
              <a:xfrm>
                <a:off x="3090" y="102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2" name="Google Shape;3642;p25"/>
              <p:cNvSpPr/>
              <p:nvPr/>
            </p:nvSpPr>
            <p:spPr>
              <a:xfrm>
                <a:off x="3006" y="1050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25"/>
              <p:cNvSpPr/>
              <p:nvPr/>
            </p:nvSpPr>
            <p:spPr>
              <a:xfrm>
                <a:off x="2772" y="14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25"/>
              <p:cNvSpPr/>
              <p:nvPr/>
            </p:nvSpPr>
            <p:spPr>
              <a:xfrm>
                <a:off x="2940" y="10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25"/>
              <p:cNvSpPr/>
              <p:nvPr/>
            </p:nvSpPr>
            <p:spPr>
              <a:xfrm>
                <a:off x="2790" y="1308"/>
                <a:ext cx="18" cy="96"/>
              </a:xfrm>
              <a:custGeom>
                <a:rect b="b" l="l" r="r" t="t"/>
                <a:pathLst>
                  <a:path extrusionOk="0" h="96" w="18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25"/>
              <p:cNvSpPr/>
              <p:nvPr/>
            </p:nvSpPr>
            <p:spPr>
              <a:xfrm>
                <a:off x="2820" y="127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25"/>
              <p:cNvSpPr/>
              <p:nvPr/>
            </p:nvSpPr>
            <p:spPr>
              <a:xfrm>
                <a:off x="2820" y="121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8" name="Google Shape;3648;p25"/>
              <p:cNvSpPr/>
              <p:nvPr/>
            </p:nvSpPr>
            <p:spPr>
              <a:xfrm>
                <a:off x="2784" y="149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9" name="Google Shape;3649;p25"/>
              <p:cNvSpPr/>
              <p:nvPr/>
            </p:nvSpPr>
            <p:spPr>
              <a:xfrm>
                <a:off x="2826" y="1290"/>
                <a:ext cx="1" cy="18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25"/>
              <p:cNvSpPr/>
              <p:nvPr/>
            </p:nvSpPr>
            <p:spPr>
              <a:xfrm>
                <a:off x="2898" y="1098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25"/>
              <p:cNvSpPr/>
              <p:nvPr/>
            </p:nvSpPr>
            <p:spPr>
              <a:xfrm>
                <a:off x="2976" y="1716"/>
                <a:ext cx="330" cy="228"/>
              </a:xfrm>
              <a:custGeom>
                <a:rect b="b" l="l" r="r" t="t"/>
                <a:pathLst>
                  <a:path extrusionOk="0" h="38" w="55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25"/>
              <p:cNvSpPr/>
              <p:nvPr/>
            </p:nvSpPr>
            <p:spPr>
              <a:xfrm>
                <a:off x="3198" y="173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25"/>
              <p:cNvSpPr/>
              <p:nvPr/>
            </p:nvSpPr>
            <p:spPr>
              <a:xfrm>
                <a:off x="3198" y="175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25"/>
              <p:cNvSpPr/>
              <p:nvPr/>
            </p:nvSpPr>
            <p:spPr>
              <a:xfrm>
                <a:off x="3216" y="176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5" name="Google Shape;3655;p25"/>
              <p:cNvSpPr/>
              <p:nvPr/>
            </p:nvSpPr>
            <p:spPr>
              <a:xfrm>
                <a:off x="3156" y="17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6" name="Google Shape;3656;p25"/>
              <p:cNvSpPr/>
              <p:nvPr/>
            </p:nvSpPr>
            <p:spPr>
              <a:xfrm>
                <a:off x="3162" y="171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25"/>
              <p:cNvSpPr/>
              <p:nvPr/>
            </p:nvSpPr>
            <p:spPr>
              <a:xfrm>
                <a:off x="3228" y="177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25"/>
              <p:cNvSpPr/>
              <p:nvPr/>
            </p:nvSpPr>
            <p:spPr>
              <a:xfrm>
                <a:off x="3276" y="184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25"/>
              <p:cNvSpPr/>
              <p:nvPr/>
            </p:nvSpPr>
            <p:spPr>
              <a:xfrm>
                <a:off x="2994" y="1596"/>
                <a:ext cx="180" cy="156"/>
              </a:xfrm>
              <a:custGeom>
                <a:rect b="b" l="l" r="r" t="t"/>
                <a:pathLst>
                  <a:path extrusionOk="0" h="156" w="180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25"/>
              <p:cNvSpPr/>
              <p:nvPr/>
            </p:nvSpPr>
            <p:spPr>
              <a:xfrm>
                <a:off x="3162" y="168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25"/>
              <p:cNvSpPr/>
              <p:nvPr/>
            </p:nvSpPr>
            <p:spPr>
              <a:xfrm>
                <a:off x="300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2" name="Google Shape;3662;p25"/>
              <p:cNvSpPr/>
              <p:nvPr/>
            </p:nvSpPr>
            <p:spPr>
              <a:xfrm>
                <a:off x="3090" y="1728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3" name="Google Shape;3663;p25"/>
              <p:cNvSpPr/>
              <p:nvPr/>
            </p:nvSpPr>
            <p:spPr>
              <a:xfrm>
                <a:off x="3048" y="1728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4" name="Google Shape;3664;p25"/>
              <p:cNvSpPr/>
              <p:nvPr/>
            </p:nvSpPr>
            <p:spPr>
              <a:xfrm>
                <a:off x="2994" y="1476"/>
                <a:ext cx="96" cy="78"/>
              </a:xfrm>
              <a:custGeom>
                <a:rect b="b" l="l" r="r" t="t"/>
                <a:pathLst>
                  <a:path extrusionOk="0" h="78" w="96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5" name="Google Shape;3665;p25"/>
              <p:cNvSpPr/>
              <p:nvPr/>
            </p:nvSpPr>
            <p:spPr>
              <a:xfrm>
                <a:off x="2970" y="15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25"/>
              <p:cNvSpPr/>
              <p:nvPr/>
            </p:nvSpPr>
            <p:spPr>
              <a:xfrm>
                <a:off x="2970" y="15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25"/>
              <p:cNvSpPr/>
              <p:nvPr/>
            </p:nvSpPr>
            <p:spPr>
              <a:xfrm>
                <a:off x="3072" y="15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25"/>
              <p:cNvSpPr/>
              <p:nvPr/>
            </p:nvSpPr>
            <p:spPr>
              <a:xfrm>
                <a:off x="3084" y="148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25"/>
              <p:cNvSpPr/>
              <p:nvPr/>
            </p:nvSpPr>
            <p:spPr>
              <a:xfrm>
                <a:off x="2958" y="1530"/>
                <a:ext cx="132" cy="84"/>
              </a:xfrm>
              <a:custGeom>
                <a:rect b="b" l="l" r="r" t="t"/>
                <a:pathLst>
                  <a:path extrusionOk="0" h="84" w="132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25"/>
              <p:cNvSpPr/>
              <p:nvPr/>
            </p:nvSpPr>
            <p:spPr>
              <a:xfrm>
                <a:off x="3060" y="1608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25"/>
              <p:cNvSpPr/>
              <p:nvPr/>
            </p:nvSpPr>
            <p:spPr>
              <a:xfrm>
                <a:off x="3018" y="1530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25"/>
              <p:cNvSpPr/>
              <p:nvPr/>
            </p:nvSpPr>
            <p:spPr>
              <a:xfrm>
                <a:off x="2952" y="1590"/>
                <a:ext cx="108" cy="84"/>
              </a:xfrm>
              <a:custGeom>
                <a:rect b="b" l="l" r="r" t="t"/>
                <a:pathLst>
                  <a:path extrusionOk="0" h="84" w="108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25"/>
              <p:cNvSpPr/>
              <p:nvPr/>
            </p:nvSpPr>
            <p:spPr>
              <a:xfrm>
                <a:off x="3000" y="166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25"/>
              <p:cNvSpPr/>
              <p:nvPr/>
            </p:nvSpPr>
            <p:spPr>
              <a:xfrm>
                <a:off x="3036" y="165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25"/>
              <p:cNvSpPr/>
              <p:nvPr/>
            </p:nvSpPr>
            <p:spPr>
              <a:xfrm>
                <a:off x="2958" y="1590"/>
                <a:ext cx="60" cy="6"/>
              </a:xfrm>
              <a:custGeom>
                <a:rect b="b" l="l" r="r" t="t"/>
                <a:pathLst>
                  <a:path extrusionOk="0" h="6" w="60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25"/>
              <p:cNvSpPr/>
              <p:nvPr/>
            </p:nvSpPr>
            <p:spPr>
              <a:xfrm>
                <a:off x="3060" y="16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25"/>
              <p:cNvSpPr/>
              <p:nvPr/>
            </p:nvSpPr>
            <p:spPr>
              <a:xfrm>
                <a:off x="2928" y="1620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25"/>
              <p:cNvSpPr/>
              <p:nvPr/>
            </p:nvSpPr>
            <p:spPr>
              <a:xfrm>
                <a:off x="2952" y="1620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25"/>
              <p:cNvSpPr/>
              <p:nvPr/>
            </p:nvSpPr>
            <p:spPr>
              <a:xfrm>
                <a:off x="3054" y="1830"/>
                <a:ext cx="66" cy="84"/>
              </a:xfrm>
              <a:custGeom>
                <a:rect b="b" l="l" r="r" t="t"/>
                <a:pathLst>
                  <a:path extrusionOk="0" h="84" w="66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25"/>
              <p:cNvSpPr/>
              <p:nvPr/>
            </p:nvSpPr>
            <p:spPr>
              <a:xfrm>
                <a:off x="3102" y="1842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25"/>
              <p:cNvSpPr/>
              <p:nvPr/>
            </p:nvSpPr>
            <p:spPr>
              <a:xfrm>
                <a:off x="3090" y="189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25"/>
              <p:cNvSpPr/>
              <p:nvPr/>
            </p:nvSpPr>
            <p:spPr>
              <a:xfrm>
                <a:off x="2940" y="1836"/>
                <a:ext cx="174" cy="126"/>
              </a:xfrm>
              <a:custGeom>
                <a:rect b="b" l="l" r="r" t="t"/>
                <a:pathLst>
                  <a:path extrusionOk="0" h="126" w="174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25"/>
              <p:cNvSpPr/>
              <p:nvPr/>
            </p:nvSpPr>
            <p:spPr>
              <a:xfrm>
                <a:off x="3090" y="191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>
                <a:off x="3042" y="184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>
                <a:off x="3024" y="184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25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25"/>
              <p:cNvSpPr/>
              <p:nvPr/>
            </p:nvSpPr>
            <p:spPr>
              <a:xfrm>
                <a:off x="3060" y="1836"/>
                <a:ext cx="24" cy="54"/>
              </a:xfrm>
              <a:custGeom>
                <a:rect b="b" l="l" r="r" t="t"/>
                <a:pathLst>
                  <a:path extrusionOk="0" h="54"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25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25"/>
              <p:cNvSpPr/>
              <p:nvPr/>
            </p:nvSpPr>
            <p:spPr>
              <a:xfrm>
                <a:off x="2862" y="1830"/>
                <a:ext cx="126" cy="78"/>
              </a:xfrm>
              <a:custGeom>
                <a:rect b="b" l="l" r="r" t="t"/>
                <a:pathLst>
                  <a:path extrusionOk="0" h="78" w="126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0" name="Google Shape;3690;p25"/>
              <p:cNvSpPr/>
              <p:nvPr/>
            </p:nvSpPr>
            <p:spPr>
              <a:xfrm>
                <a:off x="2988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1" name="Google Shape;3691;p25"/>
              <p:cNvSpPr/>
              <p:nvPr/>
            </p:nvSpPr>
            <p:spPr>
              <a:xfrm>
                <a:off x="2964" y="184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25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25"/>
              <p:cNvSpPr/>
              <p:nvPr/>
            </p:nvSpPr>
            <p:spPr>
              <a:xfrm>
                <a:off x="2874" y="1800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25"/>
              <p:cNvSpPr/>
              <p:nvPr/>
            </p:nvSpPr>
            <p:spPr>
              <a:xfrm>
                <a:off x="2976" y="181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>
                <a:off x="2892" y="185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>
                <a:off x="2910" y="1830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>
                <a:off x="2826" y="1638"/>
                <a:ext cx="186" cy="174"/>
              </a:xfrm>
              <a:custGeom>
                <a:rect b="b" l="l" r="r" t="t"/>
                <a:pathLst>
                  <a:path extrusionOk="0" h="174" w="186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>
                <a:off x="3000" y="1740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2" name="Google Shape;3702;p25"/>
              <p:cNvSpPr/>
              <p:nvPr/>
            </p:nvSpPr>
            <p:spPr>
              <a:xfrm>
                <a:off x="2994" y="1716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25"/>
              <p:cNvSpPr/>
              <p:nvPr/>
            </p:nvSpPr>
            <p:spPr>
              <a:xfrm>
                <a:off x="3000" y="1674"/>
                <a:ext cx="6" cy="36"/>
              </a:xfrm>
              <a:custGeom>
                <a:rect b="b" l="l" r="r" t="t"/>
                <a:pathLst>
                  <a:path extrusionOk="0" h="36" w="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25"/>
              <p:cNvSpPr/>
              <p:nvPr/>
            </p:nvSpPr>
            <p:spPr>
              <a:xfrm>
                <a:off x="2982" y="165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25"/>
              <p:cNvSpPr/>
              <p:nvPr/>
            </p:nvSpPr>
            <p:spPr>
              <a:xfrm>
                <a:off x="2964" y="180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25"/>
              <p:cNvSpPr/>
              <p:nvPr/>
            </p:nvSpPr>
            <p:spPr>
              <a:xfrm>
                <a:off x="2976" y="180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25"/>
              <p:cNvSpPr/>
              <p:nvPr/>
            </p:nvSpPr>
            <p:spPr>
              <a:xfrm>
                <a:off x="2916" y="1890"/>
                <a:ext cx="72" cy="108"/>
              </a:xfrm>
              <a:custGeom>
                <a:rect b="b" l="l" r="r" t="t"/>
                <a:pathLst>
                  <a:path extrusionOk="0" h="108" w="72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8" name="Google Shape;3708;p25"/>
              <p:cNvSpPr/>
              <p:nvPr/>
            </p:nvSpPr>
            <p:spPr>
              <a:xfrm>
                <a:off x="2940" y="189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9" name="Google Shape;3709;p25"/>
              <p:cNvSpPr/>
              <p:nvPr/>
            </p:nvSpPr>
            <p:spPr>
              <a:xfrm>
                <a:off x="2964" y="19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25"/>
              <p:cNvSpPr/>
              <p:nvPr/>
            </p:nvSpPr>
            <p:spPr>
              <a:xfrm>
                <a:off x="2940" y="189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25"/>
              <p:cNvSpPr/>
              <p:nvPr/>
            </p:nvSpPr>
            <p:spPr>
              <a:xfrm>
                <a:off x="2916" y="1890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2" name="Google Shape;3712;p25"/>
              <p:cNvSpPr/>
              <p:nvPr/>
            </p:nvSpPr>
            <p:spPr>
              <a:xfrm>
                <a:off x="2934" y="196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3" name="Google Shape;3713;p25"/>
              <p:cNvSpPr/>
              <p:nvPr/>
            </p:nvSpPr>
            <p:spPr>
              <a:xfrm>
                <a:off x="2952" y="196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>
                <a:off x="2904" y="1962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>
                <a:off x="2916" y="19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>
                <a:off x="2934" y="198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>
                <a:off x="2856" y="1914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>
                <a:off x="2916" y="19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>
                <a:off x="2922" y="193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>
                <a:off x="2904" y="196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>
                <a:off x="2916" y="196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2" name="Google Shape;3722;p25"/>
            <p:cNvGrpSpPr/>
            <p:nvPr/>
          </p:nvGrpSpPr>
          <p:grpSpPr>
            <a:xfrm>
              <a:off x="0" y="2101"/>
              <a:ext cx="4914900" cy="3640138"/>
              <a:chOff x="0" y="233"/>
              <a:chExt cx="3096" cy="2293"/>
            </a:xfrm>
          </p:grpSpPr>
          <p:sp>
            <p:nvSpPr>
              <p:cNvPr id="3723" name="Google Shape;3723;p25"/>
              <p:cNvSpPr/>
              <p:nvPr/>
            </p:nvSpPr>
            <p:spPr>
              <a:xfrm>
                <a:off x="2814" y="1884"/>
                <a:ext cx="108" cy="90"/>
              </a:xfrm>
              <a:custGeom>
                <a:rect b="b" l="l" r="r" t="t"/>
                <a:pathLst>
                  <a:path extrusionOk="0" h="90" w="108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4" name="Google Shape;3724;p25"/>
              <p:cNvSpPr/>
              <p:nvPr/>
            </p:nvSpPr>
            <p:spPr>
              <a:xfrm>
                <a:off x="2868" y="1884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5" name="Google Shape;3725;p25"/>
              <p:cNvSpPr/>
              <p:nvPr/>
            </p:nvSpPr>
            <p:spPr>
              <a:xfrm>
                <a:off x="2862" y="1938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6" name="Google Shape;3726;p25"/>
              <p:cNvSpPr/>
              <p:nvPr/>
            </p:nvSpPr>
            <p:spPr>
              <a:xfrm>
                <a:off x="2916" y="192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7" name="Google Shape;3727;p25"/>
              <p:cNvSpPr/>
              <p:nvPr/>
            </p:nvSpPr>
            <p:spPr>
              <a:xfrm>
                <a:off x="2856" y="191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8" name="Google Shape;3728;p25"/>
              <p:cNvSpPr/>
              <p:nvPr/>
            </p:nvSpPr>
            <p:spPr>
              <a:xfrm>
                <a:off x="2922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9" name="Google Shape;3729;p25"/>
              <p:cNvSpPr/>
              <p:nvPr/>
            </p:nvSpPr>
            <p:spPr>
              <a:xfrm>
                <a:off x="2976" y="1944"/>
                <a:ext cx="120" cy="72"/>
              </a:xfrm>
              <a:custGeom>
                <a:rect b="b" l="l" r="r" t="t"/>
                <a:pathLst>
                  <a:path extrusionOk="0" h="72" w="120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0" name="Google Shape;3730;p25"/>
              <p:cNvSpPr/>
              <p:nvPr/>
            </p:nvSpPr>
            <p:spPr>
              <a:xfrm>
                <a:off x="3066" y="200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1" name="Google Shape;3731;p25"/>
              <p:cNvSpPr/>
              <p:nvPr/>
            </p:nvSpPr>
            <p:spPr>
              <a:xfrm>
                <a:off x="3048" y="200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2" name="Google Shape;3732;p25"/>
              <p:cNvSpPr/>
              <p:nvPr/>
            </p:nvSpPr>
            <p:spPr>
              <a:xfrm>
                <a:off x="3048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3" name="Google Shape;3733;p25"/>
              <p:cNvSpPr/>
              <p:nvPr/>
            </p:nvSpPr>
            <p:spPr>
              <a:xfrm>
                <a:off x="2982" y="195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4" name="Google Shape;3734;p25"/>
              <p:cNvSpPr/>
              <p:nvPr/>
            </p:nvSpPr>
            <p:spPr>
              <a:xfrm>
                <a:off x="3042" y="194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5" name="Google Shape;3735;p25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6" name="Google Shape;3736;p25"/>
              <p:cNvSpPr/>
              <p:nvPr/>
            </p:nvSpPr>
            <p:spPr>
              <a:xfrm>
                <a:off x="2976" y="195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7" name="Google Shape;3737;p25"/>
              <p:cNvSpPr/>
              <p:nvPr/>
            </p:nvSpPr>
            <p:spPr>
              <a:xfrm>
                <a:off x="2976" y="19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8" name="Google Shape;3738;p25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9" name="Google Shape;3739;p25"/>
              <p:cNvSpPr/>
              <p:nvPr/>
            </p:nvSpPr>
            <p:spPr>
              <a:xfrm>
                <a:off x="2808" y="165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0" name="Google Shape;3740;p25"/>
              <p:cNvSpPr/>
              <p:nvPr/>
            </p:nvSpPr>
            <p:spPr>
              <a:xfrm>
                <a:off x="2670" y="1638"/>
                <a:ext cx="168" cy="228"/>
              </a:xfrm>
              <a:custGeom>
                <a:rect b="b" l="l" r="r" t="t"/>
                <a:pathLst>
                  <a:path extrusionOk="0" h="228" w="16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1" name="Google Shape;3741;p25"/>
              <p:cNvSpPr/>
              <p:nvPr/>
            </p:nvSpPr>
            <p:spPr>
              <a:xfrm>
                <a:off x="2832" y="174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2" name="Google Shape;3742;p25"/>
              <p:cNvSpPr/>
              <p:nvPr/>
            </p:nvSpPr>
            <p:spPr>
              <a:xfrm>
                <a:off x="2832" y="171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3" name="Google Shape;3743;p25"/>
              <p:cNvSpPr/>
              <p:nvPr/>
            </p:nvSpPr>
            <p:spPr>
              <a:xfrm>
                <a:off x="2784" y="1758"/>
                <a:ext cx="126" cy="72"/>
              </a:xfrm>
              <a:custGeom>
                <a:rect b="b" l="l" r="r" t="t"/>
                <a:pathLst>
                  <a:path extrusionOk="0" h="72" w="126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4" name="Google Shape;3744;p25"/>
              <p:cNvSpPr/>
              <p:nvPr/>
            </p:nvSpPr>
            <p:spPr>
              <a:xfrm>
                <a:off x="2904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5" name="Google Shape;3745;p25"/>
              <p:cNvSpPr/>
              <p:nvPr/>
            </p:nvSpPr>
            <p:spPr>
              <a:xfrm>
                <a:off x="2874" y="182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6" name="Google Shape;3746;p25"/>
              <p:cNvSpPr/>
              <p:nvPr/>
            </p:nvSpPr>
            <p:spPr>
              <a:xfrm>
                <a:off x="2904" y="179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7" name="Google Shape;3747;p25"/>
              <p:cNvSpPr/>
              <p:nvPr/>
            </p:nvSpPr>
            <p:spPr>
              <a:xfrm>
                <a:off x="2784" y="177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8" name="Google Shape;3748;p25"/>
              <p:cNvSpPr/>
              <p:nvPr/>
            </p:nvSpPr>
            <p:spPr>
              <a:xfrm>
                <a:off x="2838" y="175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9" name="Google Shape;3749;p25"/>
              <p:cNvSpPr/>
              <p:nvPr/>
            </p:nvSpPr>
            <p:spPr>
              <a:xfrm>
                <a:off x="2880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0" name="Google Shape;3750;p25"/>
              <p:cNvSpPr/>
              <p:nvPr/>
            </p:nvSpPr>
            <p:spPr>
              <a:xfrm>
                <a:off x="2736" y="1818"/>
                <a:ext cx="144" cy="66"/>
              </a:xfrm>
              <a:custGeom>
                <a:rect b="b" l="l" r="r" t="t"/>
                <a:pathLst>
                  <a:path extrusionOk="0" h="66" w="144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1" name="Google Shape;3751;p25"/>
              <p:cNvSpPr/>
              <p:nvPr/>
            </p:nvSpPr>
            <p:spPr>
              <a:xfrm>
                <a:off x="2880" y="184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2" name="Google Shape;3752;p25"/>
              <p:cNvSpPr/>
              <p:nvPr/>
            </p:nvSpPr>
            <p:spPr>
              <a:xfrm>
                <a:off x="2874" y="183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3" name="Google Shape;3753;p25"/>
              <p:cNvSpPr/>
              <p:nvPr/>
            </p:nvSpPr>
            <p:spPr>
              <a:xfrm>
                <a:off x="2754" y="186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4" name="Google Shape;3754;p25"/>
              <p:cNvSpPr/>
              <p:nvPr/>
            </p:nvSpPr>
            <p:spPr>
              <a:xfrm>
                <a:off x="2808" y="182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5" name="Google Shape;3755;p25"/>
              <p:cNvSpPr/>
              <p:nvPr/>
            </p:nvSpPr>
            <p:spPr>
              <a:xfrm>
                <a:off x="2796" y="185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6" name="Google Shape;3756;p25"/>
              <p:cNvSpPr/>
              <p:nvPr/>
            </p:nvSpPr>
            <p:spPr>
              <a:xfrm>
                <a:off x="2784" y="186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7" name="Google Shape;3757;p25"/>
              <p:cNvSpPr/>
              <p:nvPr/>
            </p:nvSpPr>
            <p:spPr>
              <a:xfrm>
                <a:off x="2802" y="183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8" name="Google Shape;3758;p25"/>
              <p:cNvSpPr/>
              <p:nvPr/>
            </p:nvSpPr>
            <p:spPr>
              <a:xfrm>
                <a:off x="2820" y="181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9" name="Google Shape;3759;p25"/>
              <p:cNvSpPr/>
              <p:nvPr/>
            </p:nvSpPr>
            <p:spPr>
              <a:xfrm>
                <a:off x="2874" y="182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0" name="Google Shape;3760;p25"/>
              <p:cNvSpPr/>
              <p:nvPr/>
            </p:nvSpPr>
            <p:spPr>
              <a:xfrm>
                <a:off x="2862" y="18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1" name="Google Shape;3761;p25"/>
              <p:cNvSpPr/>
              <p:nvPr/>
            </p:nvSpPr>
            <p:spPr>
              <a:xfrm>
                <a:off x="2718" y="1548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2" name="Google Shape;3762;p25"/>
              <p:cNvSpPr/>
              <p:nvPr/>
            </p:nvSpPr>
            <p:spPr>
              <a:xfrm>
                <a:off x="2772" y="163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3" name="Google Shape;3763;p25"/>
              <p:cNvSpPr/>
              <p:nvPr/>
            </p:nvSpPr>
            <p:spPr>
              <a:xfrm>
                <a:off x="2748" y="162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4" name="Google Shape;3764;p25"/>
              <p:cNvSpPr/>
              <p:nvPr/>
            </p:nvSpPr>
            <p:spPr>
              <a:xfrm>
                <a:off x="2772" y="160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5" name="Google Shape;3765;p25"/>
              <p:cNvSpPr/>
              <p:nvPr/>
            </p:nvSpPr>
            <p:spPr>
              <a:xfrm>
                <a:off x="2730" y="163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6" name="Google Shape;3766;p25"/>
              <p:cNvSpPr/>
              <p:nvPr/>
            </p:nvSpPr>
            <p:spPr>
              <a:xfrm>
                <a:off x="2640" y="1686"/>
                <a:ext cx="60" cy="84"/>
              </a:xfrm>
              <a:custGeom>
                <a:rect b="b" l="l" r="r" t="t"/>
                <a:pathLst>
                  <a:path extrusionOk="0" h="84" w="60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7" name="Google Shape;3767;p25"/>
              <p:cNvSpPr/>
              <p:nvPr/>
            </p:nvSpPr>
            <p:spPr>
              <a:xfrm>
                <a:off x="2700" y="169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8" name="Google Shape;3768;p25"/>
              <p:cNvSpPr/>
              <p:nvPr/>
            </p:nvSpPr>
            <p:spPr>
              <a:xfrm>
                <a:off x="2676" y="1734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9" name="Google Shape;3769;p25"/>
              <p:cNvSpPr/>
              <p:nvPr/>
            </p:nvSpPr>
            <p:spPr>
              <a:xfrm>
                <a:off x="2688" y="1716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0" name="Google Shape;3770;p25"/>
              <p:cNvSpPr/>
              <p:nvPr/>
            </p:nvSpPr>
            <p:spPr>
              <a:xfrm>
                <a:off x="2670" y="178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1" name="Google Shape;3771;p25"/>
              <p:cNvSpPr/>
              <p:nvPr/>
            </p:nvSpPr>
            <p:spPr>
              <a:xfrm>
                <a:off x="2682" y="178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2" name="Google Shape;3772;p25"/>
              <p:cNvSpPr/>
              <p:nvPr/>
            </p:nvSpPr>
            <p:spPr>
              <a:xfrm>
                <a:off x="2736" y="186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3" name="Google Shape;3773;p25"/>
              <p:cNvSpPr/>
              <p:nvPr/>
            </p:nvSpPr>
            <p:spPr>
              <a:xfrm>
                <a:off x="2676" y="1854"/>
                <a:ext cx="84" cy="48"/>
              </a:xfrm>
              <a:custGeom>
                <a:rect b="b" l="l" r="r" t="t"/>
                <a:pathLst>
                  <a:path extrusionOk="0" h="48" w="84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4" name="Google Shape;3774;p25"/>
              <p:cNvSpPr/>
              <p:nvPr/>
            </p:nvSpPr>
            <p:spPr>
              <a:xfrm>
                <a:off x="2730" y="185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5" name="Google Shape;3775;p25"/>
              <p:cNvSpPr/>
              <p:nvPr/>
            </p:nvSpPr>
            <p:spPr>
              <a:xfrm>
                <a:off x="2748" y="187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6" name="Google Shape;3776;p25"/>
              <p:cNvSpPr/>
              <p:nvPr/>
            </p:nvSpPr>
            <p:spPr>
              <a:xfrm>
                <a:off x="2736" y="186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7" name="Google Shape;3777;p25"/>
              <p:cNvSpPr/>
              <p:nvPr/>
            </p:nvSpPr>
            <p:spPr>
              <a:xfrm>
                <a:off x="2616" y="1746"/>
                <a:ext cx="66" cy="54"/>
              </a:xfrm>
              <a:custGeom>
                <a:rect b="b" l="l" r="r" t="t"/>
                <a:pathLst>
                  <a:path extrusionOk="0" h="54" w="66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8" name="Google Shape;3778;p25"/>
              <p:cNvSpPr/>
              <p:nvPr/>
            </p:nvSpPr>
            <p:spPr>
              <a:xfrm>
                <a:off x="2670" y="175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9" name="Google Shape;3779;p25"/>
              <p:cNvSpPr/>
              <p:nvPr/>
            </p:nvSpPr>
            <p:spPr>
              <a:xfrm>
                <a:off x="2640" y="17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0" name="Google Shape;3780;p25"/>
              <p:cNvSpPr/>
              <p:nvPr/>
            </p:nvSpPr>
            <p:spPr>
              <a:xfrm>
                <a:off x="1122" y="237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1" name="Google Shape;3781;p25"/>
              <p:cNvSpPr/>
              <p:nvPr/>
            </p:nvSpPr>
            <p:spPr>
              <a:xfrm>
                <a:off x="1332" y="250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2" name="Google Shape;3782;p25"/>
              <p:cNvSpPr/>
              <p:nvPr/>
            </p:nvSpPr>
            <p:spPr>
              <a:xfrm>
                <a:off x="1254" y="2478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3" name="Google Shape;3783;p25"/>
              <p:cNvSpPr/>
              <p:nvPr/>
            </p:nvSpPr>
            <p:spPr>
              <a:xfrm>
                <a:off x="1200" y="2478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4" name="Google Shape;3784;p25"/>
              <p:cNvSpPr/>
              <p:nvPr/>
            </p:nvSpPr>
            <p:spPr>
              <a:xfrm>
                <a:off x="1128" y="2508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5" name="Google Shape;3785;p25"/>
              <p:cNvSpPr/>
              <p:nvPr/>
            </p:nvSpPr>
            <p:spPr>
              <a:xfrm>
                <a:off x="1008" y="2418"/>
                <a:ext cx="198" cy="66"/>
              </a:xfrm>
              <a:custGeom>
                <a:rect b="b" l="l" r="r" t="t"/>
                <a:pathLst>
                  <a:path extrusionOk="0" h="11" w="33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6" name="Google Shape;3786;p25"/>
              <p:cNvSpPr/>
              <p:nvPr/>
            </p:nvSpPr>
            <p:spPr>
              <a:xfrm>
                <a:off x="1044" y="244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7" name="Google Shape;3787;p25"/>
              <p:cNvSpPr/>
              <p:nvPr/>
            </p:nvSpPr>
            <p:spPr>
              <a:xfrm>
                <a:off x="2946" y="1992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8" name="Google Shape;3788;p25"/>
              <p:cNvSpPr/>
              <p:nvPr/>
            </p:nvSpPr>
            <p:spPr>
              <a:xfrm>
                <a:off x="2964" y="199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9" name="Google Shape;3789;p25"/>
              <p:cNvSpPr/>
              <p:nvPr/>
            </p:nvSpPr>
            <p:spPr>
              <a:xfrm>
                <a:off x="2946" y="1998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25"/>
              <p:cNvSpPr/>
              <p:nvPr/>
            </p:nvSpPr>
            <p:spPr>
              <a:xfrm>
                <a:off x="2922" y="1986"/>
                <a:ext cx="30" cy="72"/>
              </a:xfrm>
              <a:custGeom>
                <a:rect b="b" l="l" r="r" t="t"/>
                <a:pathLst>
                  <a:path extrusionOk="0" h="72" w="30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25"/>
              <p:cNvSpPr/>
              <p:nvPr/>
            </p:nvSpPr>
            <p:spPr>
              <a:xfrm>
                <a:off x="2934" y="19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25"/>
              <p:cNvSpPr/>
              <p:nvPr/>
            </p:nvSpPr>
            <p:spPr>
              <a:xfrm>
                <a:off x="2922" y="198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25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4" name="Google Shape;3794;p25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25"/>
              <p:cNvSpPr/>
              <p:nvPr/>
            </p:nvSpPr>
            <p:spPr>
              <a:xfrm>
                <a:off x="2946" y="1998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25"/>
              <p:cNvSpPr/>
              <p:nvPr/>
            </p:nvSpPr>
            <p:spPr>
              <a:xfrm>
                <a:off x="3030" y="2118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25"/>
              <p:cNvSpPr/>
              <p:nvPr/>
            </p:nvSpPr>
            <p:spPr>
              <a:xfrm>
                <a:off x="3024" y="210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25"/>
              <p:cNvSpPr/>
              <p:nvPr/>
            </p:nvSpPr>
            <p:spPr>
              <a:xfrm>
                <a:off x="2934" y="2010"/>
                <a:ext cx="120" cy="126"/>
              </a:xfrm>
              <a:custGeom>
                <a:rect b="b" l="l" r="r" t="t"/>
                <a:pathLst>
                  <a:path extrusionOk="0" h="126" w="120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9" name="Google Shape;3799;p25"/>
              <p:cNvSpPr/>
              <p:nvPr/>
            </p:nvSpPr>
            <p:spPr>
              <a:xfrm>
                <a:off x="3042" y="208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25"/>
              <p:cNvSpPr/>
              <p:nvPr/>
            </p:nvSpPr>
            <p:spPr>
              <a:xfrm>
                <a:off x="2994" y="207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25"/>
              <p:cNvSpPr/>
              <p:nvPr/>
            </p:nvSpPr>
            <p:spPr>
              <a:xfrm>
                <a:off x="2940" y="20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25"/>
              <p:cNvSpPr/>
              <p:nvPr/>
            </p:nvSpPr>
            <p:spPr>
              <a:xfrm>
                <a:off x="3000" y="215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25"/>
              <p:cNvSpPr/>
              <p:nvPr/>
            </p:nvSpPr>
            <p:spPr>
              <a:xfrm>
                <a:off x="3042" y="206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25"/>
              <p:cNvSpPr/>
              <p:nvPr/>
            </p:nvSpPr>
            <p:spPr>
              <a:xfrm>
                <a:off x="3018" y="20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25"/>
              <p:cNvSpPr/>
              <p:nvPr/>
            </p:nvSpPr>
            <p:spPr>
              <a:xfrm>
                <a:off x="3024" y="205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25"/>
              <p:cNvSpPr/>
              <p:nvPr/>
            </p:nvSpPr>
            <p:spPr>
              <a:xfrm>
                <a:off x="3078" y="213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25"/>
              <p:cNvSpPr/>
              <p:nvPr/>
            </p:nvSpPr>
            <p:spPr>
              <a:xfrm>
                <a:off x="2988" y="2010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25"/>
              <p:cNvSpPr/>
              <p:nvPr/>
            </p:nvSpPr>
            <p:spPr>
              <a:xfrm>
                <a:off x="3024" y="2016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25"/>
              <p:cNvSpPr/>
              <p:nvPr/>
            </p:nvSpPr>
            <p:spPr>
              <a:xfrm>
                <a:off x="2982" y="20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25"/>
              <p:cNvSpPr/>
              <p:nvPr/>
            </p:nvSpPr>
            <p:spPr>
              <a:xfrm>
                <a:off x="2382" y="1632"/>
                <a:ext cx="78" cy="114"/>
              </a:xfrm>
              <a:custGeom>
                <a:rect b="b" l="l" r="r" t="t"/>
                <a:pathLst>
                  <a:path extrusionOk="0" h="19" w="13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25"/>
              <p:cNvSpPr/>
              <p:nvPr/>
            </p:nvSpPr>
            <p:spPr>
              <a:xfrm>
                <a:off x="2454" y="158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2" name="Google Shape;3812;p25"/>
              <p:cNvSpPr/>
              <p:nvPr/>
            </p:nvSpPr>
            <p:spPr>
              <a:xfrm>
                <a:off x="2538" y="144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3" name="Google Shape;3813;p25"/>
              <p:cNvSpPr/>
              <p:nvPr/>
            </p:nvSpPr>
            <p:spPr>
              <a:xfrm>
                <a:off x="2448" y="154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4" name="Google Shape;3814;p25"/>
              <p:cNvSpPr/>
              <p:nvPr/>
            </p:nvSpPr>
            <p:spPr>
              <a:xfrm>
                <a:off x="2460" y="1512"/>
                <a:ext cx="144" cy="276"/>
              </a:xfrm>
              <a:custGeom>
                <a:rect b="b" l="l" r="r" t="t"/>
                <a:pathLst>
                  <a:path extrusionOk="0" h="276" w="144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5" name="Google Shape;3815;p25"/>
              <p:cNvSpPr/>
              <p:nvPr/>
            </p:nvSpPr>
            <p:spPr>
              <a:xfrm>
                <a:off x="2472" y="161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6" name="Google Shape;3816;p25"/>
              <p:cNvSpPr/>
              <p:nvPr/>
            </p:nvSpPr>
            <p:spPr>
              <a:xfrm>
                <a:off x="2484" y="1656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7" name="Google Shape;3817;p25"/>
              <p:cNvSpPr/>
              <p:nvPr/>
            </p:nvSpPr>
            <p:spPr>
              <a:xfrm>
                <a:off x="2442" y="152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8" name="Google Shape;3818;p25"/>
              <p:cNvSpPr/>
              <p:nvPr/>
            </p:nvSpPr>
            <p:spPr>
              <a:xfrm>
                <a:off x="2424" y="1626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9" name="Google Shape;3819;p25"/>
              <p:cNvSpPr/>
              <p:nvPr/>
            </p:nvSpPr>
            <p:spPr>
              <a:xfrm>
                <a:off x="2508" y="1494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0" name="Google Shape;3820;p25"/>
              <p:cNvSpPr/>
              <p:nvPr/>
            </p:nvSpPr>
            <p:spPr>
              <a:xfrm>
                <a:off x="2454" y="16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1" name="Google Shape;3821;p25"/>
              <p:cNvSpPr/>
              <p:nvPr/>
            </p:nvSpPr>
            <p:spPr>
              <a:xfrm>
                <a:off x="2424" y="1638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2" name="Google Shape;3822;p25"/>
              <p:cNvSpPr/>
              <p:nvPr/>
            </p:nvSpPr>
            <p:spPr>
              <a:xfrm>
                <a:off x="2796" y="2094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3" name="Google Shape;3823;p25"/>
              <p:cNvSpPr/>
              <p:nvPr/>
            </p:nvSpPr>
            <p:spPr>
              <a:xfrm>
                <a:off x="2688" y="1872"/>
                <a:ext cx="216" cy="234"/>
              </a:xfrm>
              <a:custGeom>
                <a:rect b="b" l="l" r="r" t="t"/>
                <a:pathLst>
                  <a:path extrusionOk="0" h="234" w="216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4" name="Google Shape;3824;p25"/>
              <p:cNvSpPr/>
              <p:nvPr/>
            </p:nvSpPr>
            <p:spPr>
              <a:xfrm>
                <a:off x="2718" y="2022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5" name="Google Shape;3825;p25"/>
              <p:cNvSpPr/>
              <p:nvPr/>
            </p:nvSpPr>
            <p:spPr>
              <a:xfrm>
                <a:off x="2760" y="187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25"/>
              <p:cNvSpPr/>
              <p:nvPr/>
            </p:nvSpPr>
            <p:spPr>
              <a:xfrm>
                <a:off x="2712" y="189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25"/>
              <p:cNvSpPr/>
              <p:nvPr/>
            </p:nvSpPr>
            <p:spPr>
              <a:xfrm>
                <a:off x="2754" y="18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25"/>
              <p:cNvSpPr/>
              <p:nvPr/>
            </p:nvSpPr>
            <p:spPr>
              <a:xfrm>
                <a:off x="2814" y="1872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25"/>
              <p:cNvSpPr/>
              <p:nvPr/>
            </p:nvSpPr>
            <p:spPr>
              <a:xfrm>
                <a:off x="2814" y="189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25"/>
              <p:cNvSpPr/>
              <p:nvPr/>
            </p:nvSpPr>
            <p:spPr>
              <a:xfrm>
                <a:off x="2814" y="188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25"/>
              <p:cNvSpPr/>
              <p:nvPr/>
            </p:nvSpPr>
            <p:spPr>
              <a:xfrm>
                <a:off x="2484" y="1758"/>
                <a:ext cx="228" cy="234"/>
              </a:xfrm>
              <a:custGeom>
                <a:rect b="b" l="l" r="r" t="t"/>
                <a:pathLst>
                  <a:path extrusionOk="0" h="234" w="228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25"/>
              <p:cNvSpPr/>
              <p:nvPr/>
            </p:nvSpPr>
            <p:spPr>
              <a:xfrm>
                <a:off x="2724" y="1974"/>
                <a:ext cx="18" cy="42"/>
              </a:xfrm>
              <a:custGeom>
                <a:rect b="b" l="l" r="r" t="t"/>
                <a:pathLst>
                  <a:path extrusionOk="0" h="42" w="18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3" name="Google Shape;3833;p25"/>
              <p:cNvSpPr/>
              <p:nvPr/>
            </p:nvSpPr>
            <p:spPr>
              <a:xfrm>
                <a:off x="2706" y="18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4" name="Google Shape;3834;p25"/>
              <p:cNvSpPr/>
              <p:nvPr/>
            </p:nvSpPr>
            <p:spPr>
              <a:xfrm>
                <a:off x="2706" y="1848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5" name="Google Shape;3835;p25"/>
              <p:cNvSpPr/>
              <p:nvPr/>
            </p:nvSpPr>
            <p:spPr>
              <a:xfrm>
                <a:off x="2682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6" name="Google Shape;3836;p25"/>
              <p:cNvSpPr/>
              <p:nvPr/>
            </p:nvSpPr>
            <p:spPr>
              <a:xfrm>
                <a:off x="2682" y="185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7" name="Google Shape;3837;p25"/>
              <p:cNvSpPr/>
              <p:nvPr/>
            </p:nvSpPr>
            <p:spPr>
              <a:xfrm>
                <a:off x="2706" y="18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8" name="Google Shape;3838;p25"/>
              <p:cNvSpPr/>
              <p:nvPr/>
            </p:nvSpPr>
            <p:spPr>
              <a:xfrm>
                <a:off x="2676" y="189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9" name="Google Shape;3839;p25"/>
              <p:cNvSpPr/>
              <p:nvPr/>
            </p:nvSpPr>
            <p:spPr>
              <a:xfrm>
                <a:off x="2658" y="178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0" name="Google Shape;3840;p25"/>
              <p:cNvSpPr/>
              <p:nvPr/>
            </p:nvSpPr>
            <p:spPr>
              <a:xfrm>
                <a:off x="2616" y="175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1" name="Google Shape;3841;p25"/>
              <p:cNvSpPr/>
              <p:nvPr/>
            </p:nvSpPr>
            <p:spPr>
              <a:xfrm>
                <a:off x="2688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25"/>
              <p:cNvSpPr/>
              <p:nvPr/>
            </p:nvSpPr>
            <p:spPr>
              <a:xfrm>
                <a:off x="2706" y="194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25"/>
              <p:cNvSpPr/>
              <p:nvPr/>
            </p:nvSpPr>
            <p:spPr>
              <a:xfrm>
                <a:off x="2640" y="205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4" name="Google Shape;3844;p25"/>
              <p:cNvSpPr/>
              <p:nvPr/>
            </p:nvSpPr>
            <p:spPr>
              <a:xfrm>
                <a:off x="2400" y="1962"/>
                <a:ext cx="228" cy="180"/>
              </a:xfrm>
              <a:custGeom>
                <a:rect b="b" l="l" r="r" t="t"/>
                <a:pathLst>
                  <a:path extrusionOk="0" h="180" w="228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5" name="Google Shape;3845;p25"/>
              <p:cNvSpPr/>
              <p:nvPr/>
            </p:nvSpPr>
            <p:spPr>
              <a:xfrm>
                <a:off x="2616" y="205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6" name="Google Shape;3846;p25"/>
              <p:cNvSpPr/>
              <p:nvPr/>
            </p:nvSpPr>
            <p:spPr>
              <a:xfrm>
                <a:off x="2580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7" name="Google Shape;3847;p25"/>
              <p:cNvSpPr/>
              <p:nvPr/>
            </p:nvSpPr>
            <p:spPr>
              <a:xfrm>
                <a:off x="2400" y="1998"/>
                <a:ext cx="54" cy="120"/>
              </a:xfrm>
              <a:custGeom>
                <a:rect b="b" l="l" r="r" t="t"/>
                <a:pathLst>
                  <a:path extrusionOk="0" h="120" w="54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8" name="Google Shape;3848;p25"/>
              <p:cNvSpPr/>
              <p:nvPr/>
            </p:nvSpPr>
            <p:spPr>
              <a:xfrm>
                <a:off x="2436" y="2106"/>
                <a:ext cx="1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9" name="Google Shape;3849;p25"/>
              <p:cNvSpPr/>
              <p:nvPr/>
            </p:nvSpPr>
            <p:spPr>
              <a:xfrm>
                <a:off x="2436" y="21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0" name="Google Shape;3850;p25"/>
              <p:cNvSpPr/>
              <p:nvPr/>
            </p:nvSpPr>
            <p:spPr>
              <a:xfrm>
                <a:off x="2442" y="202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1" name="Google Shape;3851;p25"/>
              <p:cNvSpPr/>
              <p:nvPr/>
            </p:nvSpPr>
            <p:spPr>
              <a:xfrm>
                <a:off x="2412" y="1998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2" name="Google Shape;3852;p25"/>
              <p:cNvSpPr/>
              <p:nvPr/>
            </p:nvSpPr>
            <p:spPr>
              <a:xfrm>
                <a:off x="2442" y="207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3" name="Google Shape;3853;p25"/>
              <p:cNvSpPr/>
              <p:nvPr/>
            </p:nvSpPr>
            <p:spPr>
              <a:xfrm>
                <a:off x="2454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4" name="Google Shape;3854;p25"/>
              <p:cNvSpPr/>
              <p:nvPr/>
            </p:nvSpPr>
            <p:spPr>
              <a:xfrm>
                <a:off x="2436" y="20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5" name="Google Shape;3855;p25"/>
              <p:cNvSpPr/>
              <p:nvPr/>
            </p:nvSpPr>
            <p:spPr>
              <a:xfrm>
                <a:off x="2946" y="425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6" name="Google Shape;3856;p25"/>
              <p:cNvSpPr/>
              <p:nvPr/>
            </p:nvSpPr>
            <p:spPr>
              <a:xfrm>
                <a:off x="2898" y="239"/>
                <a:ext cx="168" cy="102"/>
              </a:xfrm>
              <a:custGeom>
                <a:rect b="b" l="l" r="r" t="t"/>
                <a:pathLst>
                  <a:path extrusionOk="0" h="17" w="28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7" name="Google Shape;3857;p25"/>
              <p:cNvSpPr/>
              <p:nvPr/>
            </p:nvSpPr>
            <p:spPr>
              <a:xfrm>
                <a:off x="2772" y="287"/>
                <a:ext cx="180" cy="300"/>
              </a:xfrm>
              <a:custGeom>
                <a:rect b="b" l="l" r="r" t="t"/>
                <a:pathLst>
                  <a:path extrusionOk="0" h="300" w="18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8" name="Google Shape;3858;p25"/>
              <p:cNvSpPr/>
              <p:nvPr/>
            </p:nvSpPr>
            <p:spPr>
              <a:xfrm>
                <a:off x="2952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9" name="Google Shape;3859;p25"/>
              <p:cNvSpPr/>
              <p:nvPr/>
            </p:nvSpPr>
            <p:spPr>
              <a:xfrm>
                <a:off x="2934" y="341"/>
                <a:ext cx="0" cy="6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0" name="Google Shape;3860;p25"/>
              <p:cNvSpPr/>
              <p:nvPr/>
            </p:nvSpPr>
            <p:spPr>
              <a:xfrm>
                <a:off x="2124" y="1194"/>
                <a:ext cx="198" cy="138"/>
              </a:xfrm>
              <a:custGeom>
                <a:rect b="b" l="l" r="r" t="t"/>
                <a:pathLst>
                  <a:path extrusionOk="0" h="138" w="19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1" name="Google Shape;3861;p25"/>
              <p:cNvSpPr/>
              <p:nvPr/>
            </p:nvSpPr>
            <p:spPr>
              <a:xfrm>
                <a:off x="2238" y="485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2" name="Google Shape;3862;p25"/>
              <p:cNvSpPr/>
              <p:nvPr/>
            </p:nvSpPr>
            <p:spPr>
              <a:xfrm>
                <a:off x="2124" y="845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3" name="Google Shape;3863;p25"/>
              <p:cNvSpPr/>
              <p:nvPr/>
            </p:nvSpPr>
            <p:spPr>
              <a:xfrm>
                <a:off x="2118" y="857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4" name="Google Shape;3864;p25"/>
              <p:cNvSpPr/>
              <p:nvPr/>
            </p:nvSpPr>
            <p:spPr>
              <a:xfrm>
                <a:off x="2220" y="68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5" name="Google Shape;3865;p25"/>
              <p:cNvSpPr/>
              <p:nvPr/>
            </p:nvSpPr>
            <p:spPr>
              <a:xfrm>
                <a:off x="1566" y="1008"/>
                <a:ext cx="60" cy="48"/>
              </a:xfrm>
              <a:custGeom>
                <a:rect b="b" l="l" r="r" t="t"/>
                <a:pathLst>
                  <a:path extrusionOk="0" h="48" w="60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6" name="Google Shape;3866;p25"/>
              <p:cNvSpPr/>
              <p:nvPr/>
            </p:nvSpPr>
            <p:spPr>
              <a:xfrm>
                <a:off x="1212" y="233"/>
                <a:ext cx="1056" cy="1219"/>
              </a:xfrm>
              <a:custGeom>
                <a:rect b="b" l="l" r="r" t="t"/>
                <a:pathLst>
                  <a:path extrusionOk="0" h="1219" w="1056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7" name="Google Shape;3867;p25"/>
              <p:cNvSpPr/>
              <p:nvPr/>
            </p:nvSpPr>
            <p:spPr>
              <a:xfrm>
                <a:off x="2160" y="755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8" name="Google Shape;3868;p25"/>
              <p:cNvSpPr/>
              <p:nvPr/>
            </p:nvSpPr>
            <p:spPr>
              <a:xfrm>
                <a:off x="2058" y="959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9" name="Google Shape;3869;p25"/>
              <p:cNvSpPr/>
              <p:nvPr/>
            </p:nvSpPr>
            <p:spPr>
              <a:xfrm>
                <a:off x="2100" y="821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0" name="Google Shape;3870;p25"/>
              <p:cNvSpPr/>
              <p:nvPr/>
            </p:nvSpPr>
            <p:spPr>
              <a:xfrm>
                <a:off x="624" y="497"/>
                <a:ext cx="30" cy="54"/>
              </a:xfrm>
              <a:custGeom>
                <a:rect b="b" l="l" r="r" t="t"/>
                <a:pathLst>
                  <a:path extrusionOk="0" h="54" w="30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1" name="Google Shape;3871;p25"/>
              <p:cNvSpPr/>
              <p:nvPr/>
            </p:nvSpPr>
            <p:spPr>
              <a:xfrm>
                <a:off x="138" y="169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2" name="Google Shape;3872;p25"/>
              <p:cNvSpPr/>
              <p:nvPr/>
            </p:nvSpPr>
            <p:spPr>
              <a:xfrm>
                <a:off x="630" y="347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3" name="Google Shape;3873;p25"/>
              <p:cNvSpPr/>
              <p:nvPr/>
            </p:nvSpPr>
            <p:spPr>
              <a:xfrm>
                <a:off x="912" y="791"/>
                <a:ext cx="534" cy="601"/>
              </a:xfrm>
              <a:custGeom>
                <a:rect b="b" l="l" r="r" t="t"/>
                <a:pathLst>
                  <a:path extrusionOk="0" h="100" w="89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4" name="Google Shape;3874;p25"/>
              <p:cNvSpPr/>
              <p:nvPr/>
            </p:nvSpPr>
            <p:spPr>
              <a:xfrm>
                <a:off x="210" y="1764"/>
                <a:ext cx="90" cy="66"/>
              </a:xfrm>
              <a:custGeom>
                <a:rect b="b" l="l" r="r" t="t"/>
                <a:pathLst>
                  <a:path extrusionOk="0" h="66" w="90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5" name="Google Shape;3875;p25"/>
              <p:cNvSpPr/>
              <p:nvPr/>
            </p:nvSpPr>
            <p:spPr>
              <a:xfrm>
                <a:off x="1266" y="1356"/>
                <a:ext cx="12" cy="6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6" name="Google Shape;3876;p25"/>
              <p:cNvSpPr/>
              <p:nvPr/>
            </p:nvSpPr>
            <p:spPr>
              <a:xfrm>
                <a:off x="1152" y="13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7" name="Google Shape;3877;p25"/>
              <p:cNvSpPr/>
              <p:nvPr/>
            </p:nvSpPr>
            <p:spPr>
              <a:xfrm>
                <a:off x="672" y="64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8" name="Google Shape;3878;p25"/>
              <p:cNvSpPr/>
              <p:nvPr/>
            </p:nvSpPr>
            <p:spPr>
              <a:xfrm>
                <a:off x="1368" y="139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9" name="Google Shape;3879;p25"/>
              <p:cNvSpPr/>
              <p:nvPr/>
            </p:nvSpPr>
            <p:spPr>
              <a:xfrm>
                <a:off x="1314" y="1440"/>
                <a:ext cx="12" cy="12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0" name="Google Shape;3880;p25"/>
              <p:cNvSpPr/>
              <p:nvPr/>
            </p:nvSpPr>
            <p:spPr>
              <a:xfrm>
                <a:off x="606" y="797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1" name="Google Shape;3881;p25"/>
              <p:cNvSpPr/>
              <p:nvPr/>
            </p:nvSpPr>
            <p:spPr>
              <a:xfrm>
                <a:off x="804" y="497"/>
                <a:ext cx="54" cy="30"/>
              </a:xfrm>
              <a:custGeom>
                <a:rect b="b" l="l" r="r" t="t"/>
                <a:pathLst>
                  <a:path extrusionOk="0" h="30" w="54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2" name="Google Shape;3882;p25"/>
              <p:cNvSpPr/>
              <p:nvPr/>
            </p:nvSpPr>
            <p:spPr>
              <a:xfrm>
                <a:off x="1092" y="70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3" name="Google Shape;3883;p25"/>
              <p:cNvSpPr/>
              <p:nvPr/>
            </p:nvSpPr>
            <p:spPr>
              <a:xfrm>
                <a:off x="1104" y="629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4" name="Google Shape;3884;p25"/>
              <p:cNvSpPr/>
              <p:nvPr/>
            </p:nvSpPr>
            <p:spPr>
              <a:xfrm>
                <a:off x="684" y="587"/>
                <a:ext cx="96" cy="126"/>
              </a:xfrm>
              <a:custGeom>
                <a:rect b="b" l="l" r="r" t="t"/>
                <a:pathLst>
                  <a:path extrusionOk="0" h="126" w="9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5" name="Google Shape;3885;p25"/>
              <p:cNvSpPr/>
              <p:nvPr/>
            </p:nvSpPr>
            <p:spPr>
              <a:xfrm>
                <a:off x="642" y="683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6" name="Google Shape;3886;p25"/>
              <p:cNvSpPr/>
              <p:nvPr/>
            </p:nvSpPr>
            <p:spPr>
              <a:xfrm>
                <a:off x="744" y="77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7" name="Google Shape;3887;p25"/>
              <p:cNvSpPr/>
              <p:nvPr/>
            </p:nvSpPr>
            <p:spPr>
              <a:xfrm>
                <a:off x="1476" y="1740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8" name="Google Shape;3888;p25"/>
              <p:cNvSpPr/>
              <p:nvPr/>
            </p:nvSpPr>
            <p:spPr>
              <a:xfrm>
                <a:off x="0" y="911"/>
                <a:ext cx="1548" cy="1093"/>
              </a:xfrm>
              <a:custGeom>
                <a:rect b="b" l="l" r="r" t="t"/>
                <a:pathLst>
                  <a:path extrusionOk="0" h="182" w="258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9" name="Google Shape;3889;p25"/>
              <p:cNvSpPr/>
              <p:nvPr/>
            </p:nvSpPr>
            <p:spPr>
              <a:xfrm>
                <a:off x="1086" y="803"/>
                <a:ext cx="84" cy="66"/>
              </a:xfrm>
              <a:custGeom>
                <a:rect b="b" l="l" r="r" t="t"/>
                <a:pathLst>
                  <a:path extrusionOk="0" h="66" w="84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0" name="Google Shape;3890;p25"/>
              <p:cNvSpPr/>
              <p:nvPr/>
            </p:nvSpPr>
            <p:spPr>
              <a:xfrm>
                <a:off x="1440" y="187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1" name="Google Shape;3891;p25"/>
              <p:cNvSpPr/>
              <p:nvPr/>
            </p:nvSpPr>
            <p:spPr>
              <a:xfrm>
                <a:off x="654" y="61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2" name="Google Shape;3892;p25"/>
              <p:cNvSpPr/>
              <p:nvPr/>
            </p:nvSpPr>
            <p:spPr>
              <a:xfrm>
                <a:off x="648" y="587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3" name="Google Shape;3893;p25"/>
              <p:cNvSpPr/>
              <p:nvPr/>
            </p:nvSpPr>
            <p:spPr>
              <a:xfrm>
                <a:off x="660" y="62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4" name="Google Shape;3894;p25"/>
              <p:cNvSpPr/>
              <p:nvPr/>
            </p:nvSpPr>
            <p:spPr>
              <a:xfrm>
                <a:off x="1386" y="1788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5" name="Google Shape;3895;p25"/>
              <p:cNvSpPr/>
              <p:nvPr/>
            </p:nvSpPr>
            <p:spPr>
              <a:xfrm>
                <a:off x="1194" y="111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6" name="Google Shape;3896;p25"/>
              <p:cNvSpPr/>
              <p:nvPr/>
            </p:nvSpPr>
            <p:spPr>
              <a:xfrm>
                <a:off x="1386" y="1872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7" name="Google Shape;3897;p25"/>
              <p:cNvSpPr/>
              <p:nvPr/>
            </p:nvSpPr>
            <p:spPr>
              <a:xfrm>
                <a:off x="684" y="479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8" name="Google Shape;3898;p25"/>
              <p:cNvSpPr/>
              <p:nvPr/>
            </p:nvSpPr>
            <p:spPr>
              <a:xfrm>
                <a:off x="1128" y="132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9" name="Google Shape;3899;p25"/>
              <p:cNvSpPr/>
              <p:nvPr/>
            </p:nvSpPr>
            <p:spPr>
              <a:xfrm>
                <a:off x="1146" y="1110"/>
                <a:ext cx="42" cy="54"/>
              </a:xfrm>
              <a:custGeom>
                <a:rect b="b" l="l" r="r" t="t"/>
                <a:pathLst>
                  <a:path extrusionOk="0" h="54" w="42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0" name="Google Shape;3900;p25"/>
              <p:cNvSpPr/>
              <p:nvPr/>
            </p:nvSpPr>
            <p:spPr>
              <a:xfrm>
                <a:off x="702" y="58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1" name="Google Shape;3901;p25"/>
              <p:cNvSpPr/>
              <p:nvPr/>
            </p:nvSpPr>
            <p:spPr>
              <a:xfrm>
                <a:off x="762" y="395"/>
                <a:ext cx="66" cy="102"/>
              </a:xfrm>
              <a:custGeom>
                <a:rect b="b" l="l" r="r" t="t"/>
                <a:pathLst>
                  <a:path extrusionOk="0" h="102" w="66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2" name="Google Shape;3902;p25"/>
              <p:cNvSpPr/>
              <p:nvPr/>
            </p:nvSpPr>
            <p:spPr>
              <a:xfrm>
                <a:off x="786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3" name="Google Shape;3903;p25"/>
              <p:cNvSpPr/>
              <p:nvPr/>
            </p:nvSpPr>
            <p:spPr>
              <a:xfrm>
                <a:off x="798" y="665"/>
                <a:ext cx="54" cy="72"/>
              </a:xfrm>
              <a:custGeom>
                <a:rect b="b" l="l" r="r" t="t"/>
                <a:pathLst>
                  <a:path extrusionOk="0" h="72" w="54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4" name="Google Shape;3904;p25"/>
              <p:cNvSpPr/>
              <p:nvPr/>
            </p:nvSpPr>
            <p:spPr>
              <a:xfrm>
                <a:off x="786" y="665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5" name="Google Shape;3905;p25"/>
              <p:cNvSpPr/>
              <p:nvPr/>
            </p:nvSpPr>
            <p:spPr>
              <a:xfrm>
                <a:off x="1062" y="1692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6" name="Google Shape;3906;p25"/>
              <p:cNvSpPr/>
              <p:nvPr/>
            </p:nvSpPr>
            <p:spPr>
              <a:xfrm>
                <a:off x="126" y="166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7" name="Google Shape;3907;p25"/>
              <p:cNvSpPr/>
              <p:nvPr/>
            </p:nvSpPr>
            <p:spPr>
              <a:xfrm>
                <a:off x="684" y="785"/>
                <a:ext cx="114" cy="168"/>
              </a:xfrm>
              <a:custGeom>
                <a:rect b="b" l="l" r="r" t="t"/>
                <a:pathLst>
                  <a:path extrusionOk="0" h="168" w="114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8" name="Google Shape;3908;p25"/>
              <p:cNvSpPr/>
              <p:nvPr/>
            </p:nvSpPr>
            <p:spPr>
              <a:xfrm>
                <a:off x="744" y="1032"/>
                <a:ext cx="78" cy="72"/>
              </a:xfrm>
              <a:custGeom>
                <a:rect b="b" l="l" r="r" t="t"/>
                <a:pathLst>
                  <a:path extrusionOk="0" h="72" w="78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9" name="Google Shape;3909;p25"/>
              <p:cNvSpPr/>
              <p:nvPr/>
            </p:nvSpPr>
            <p:spPr>
              <a:xfrm>
                <a:off x="1026" y="1350"/>
                <a:ext cx="42" cy="36"/>
              </a:xfrm>
              <a:custGeom>
                <a:rect b="b" l="l" r="r" t="t"/>
                <a:pathLst>
                  <a:path extrusionOk="0" h="6" w="7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0" name="Google Shape;3910;p25"/>
              <p:cNvSpPr/>
              <p:nvPr/>
            </p:nvSpPr>
            <p:spPr>
              <a:xfrm>
                <a:off x="1020" y="12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1" name="Google Shape;3911;p25"/>
              <p:cNvSpPr/>
              <p:nvPr/>
            </p:nvSpPr>
            <p:spPr>
              <a:xfrm>
                <a:off x="810" y="767"/>
                <a:ext cx="102" cy="138"/>
              </a:xfrm>
              <a:custGeom>
                <a:rect b="b" l="l" r="r" t="t"/>
                <a:pathLst>
                  <a:path extrusionOk="0" h="138" w="102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2" name="Google Shape;3912;p25"/>
              <p:cNvSpPr/>
              <p:nvPr/>
            </p:nvSpPr>
            <p:spPr>
              <a:xfrm>
                <a:off x="972" y="111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3" name="Google Shape;3913;p25"/>
              <p:cNvSpPr/>
              <p:nvPr/>
            </p:nvSpPr>
            <p:spPr>
              <a:xfrm>
                <a:off x="786" y="551"/>
                <a:ext cx="318" cy="198"/>
              </a:xfrm>
              <a:custGeom>
                <a:rect b="b" l="l" r="r" t="t"/>
                <a:pathLst>
                  <a:path extrusionOk="0" h="198" w="31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4" name="Google Shape;3914;p25"/>
              <p:cNvSpPr/>
              <p:nvPr/>
            </p:nvSpPr>
            <p:spPr>
              <a:xfrm>
                <a:off x="798" y="65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5" name="Google Shape;3915;p25"/>
              <p:cNvSpPr/>
              <p:nvPr/>
            </p:nvSpPr>
            <p:spPr>
              <a:xfrm>
                <a:off x="912" y="233"/>
                <a:ext cx="372" cy="396"/>
              </a:xfrm>
              <a:custGeom>
                <a:rect b="b" l="l" r="r" t="t"/>
                <a:pathLst>
                  <a:path extrusionOk="0" h="396" w="372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6" name="Google Shape;3916;p25"/>
              <p:cNvSpPr/>
              <p:nvPr/>
            </p:nvSpPr>
            <p:spPr>
              <a:xfrm>
                <a:off x="486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7" name="Google Shape;3917;p25"/>
              <p:cNvSpPr/>
              <p:nvPr/>
            </p:nvSpPr>
            <p:spPr>
              <a:xfrm>
                <a:off x="486" y="407"/>
                <a:ext cx="72" cy="42"/>
              </a:xfrm>
              <a:custGeom>
                <a:rect b="b" l="l" r="r" t="t"/>
                <a:pathLst>
                  <a:path extrusionOk="0" h="7" w="12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8" name="Google Shape;3918;p25"/>
              <p:cNvSpPr/>
              <p:nvPr/>
            </p:nvSpPr>
            <p:spPr>
              <a:xfrm>
                <a:off x="378" y="629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9" name="Google Shape;3919;p25"/>
              <p:cNvSpPr/>
              <p:nvPr/>
            </p:nvSpPr>
            <p:spPr>
              <a:xfrm>
                <a:off x="804" y="233"/>
                <a:ext cx="186" cy="234"/>
              </a:xfrm>
              <a:custGeom>
                <a:rect b="b" l="l" r="r" t="t"/>
                <a:pathLst>
                  <a:path extrusionOk="0" h="234" w="186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0" name="Google Shape;3920;p25"/>
              <p:cNvSpPr/>
              <p:nvPr/>
            </p:nvSpPr>
            <p:spPr>
              <a:xfrm>
                <a:off x="408" y="569"/>
                <a:ext cx="228" cy="180"/>
              </a:xfrm>
              <a:custGeom>
                <a:rect b="b" l="l" r="r" t="t"/>
                <a:pathLst>
                  <a:path extrusionOk="0" h="30" w="38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1" name="Google Shape;3921;p25"/>
              <p:cNvSpPr/>
              <p:nvPr/>
            </p:nvSpPr>
            <p:spPr>
              <a:xfrm>
                <a:off x="462" y="569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2" name="Google Shape;3922;p25"/>
              <p:cNvSpPr/>
              <p:nvPr/>
            </p:nvSpPr>
            <p:spPr>
              <a:xfrm>
                <a:off x="258" y="737"/>
                <a:ext cx="192" cy="222"/>
              </a:xfrm>
              <a:custGeom>
                <a:rect b="b" l="l" r="r" t="t"/>
                <a:pathLst>
                  <a:path extrusionOk="0" h="222" w="19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3" name="Google Shape;3923;p25"/>
            <p:cNvGrpSpPr/>
            <p:nvPr/>
          </p:nvGrpSpPr>
          <p:grpSpPr>
            <a:xfrm>
              <a:off x="0" y="2101"/>
              <a:ext cx="6335713" cy="4040188"/>
              <a:chOff x="0" y="233"/>
              <a:chExt cx="3991" cy="2545"/>
            </a:xfrm>
          </p:grpSpPr>
          <p:sp>
            <p:nvSpPr>
              <p:cNvPr id="3924" name="Google Shape;3924;p25"/>
              <p:cNvSpPr/>
              <p:nvPr/>
            </p:nvSpPr>
            <p:spPr>
              <a:xfrm>
                <a:off x="384" y="821"/>
                <a:ext cx="336" cy="271"/>
              </a:xfrm>
              <a:custGeom>
                <a:rect b="b" l="l" r="r" t="t"/>
                <a:pathLst>
                  <a:path extrusionOk="0" h="271" w="336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5" name="Google Shape;3925;p25"/>
              <p:cNvSpPr/>
              <p:nvPr/>
            </p:nvSpPr>
            <p:spPr>
              <a:xfrm>
                <a:off x="456" y="467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6" name="Google Shape;3926;p25"/>
              <p:cNvSpPr/>
              <p:nvPr/>
            </p:nvSpPr>
            <p:spPr>
              <a:xfrm>
                <a:off x="312" y="515"/>
                <a:ext cx="138" cy="132"/>
              </a:xfrm>
              <a:custGeom>
                <a:rect b="b" l="l" r="r" t="t"/>
                <a:pathLst>
                  <a:path extrusionOk="0" h="132" w="138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25"/>
              <p:cNvSpPr/>
              <p:nvPr/>
            </p:nvSpPr>
            <p:spPr>
              <a:xfrm>
                <a:off x="1104" y="158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25"/>
              <p:cNvSpPr/>
              <p:nvPr/>
            </p:nvSpPr>
            <p:spPr>
              <a:xfrm>
                <a:off x="972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25"/>
              <p:cNvSpPr/>
              <p:nvPr/>
            </p:nvSpPr>
            <p:spPr>
              <a:xfrm>
                <a:off x="1092" y="10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25"/>
              <p:cNvSpPr/>
              <p:nvPr/>
            </p:nvSpPr>
            <p:spPr>
              <a:xfrm>
                <a:off x="1098" y="137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25"/>
              <p:cNvSpPr/>
              <p:nvPr/>
            </p:nvSpPr>
            <p:spPr>
              <a:xfrm>
                <a:off x="972" y="1224"/>
                <a:ext cx="126" cy="120"/>
              </a:xfrm>
              <a:custGeom>
                <a:rect b="b" l="l" r="r" t="t"/>
                <a:pathLst>
                  <a:path extrusionOk="0" h="120" w="126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2" name="Google Shape;3932;p25"/>
              <p:cNvSpPr/>
              <p:nvPr/>
            </p:nvSpPr>
            <p:spPr>
              <a:xfrm>
                <a:off x="1110" y="1056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3" name="Google Shape;3933;p25"/>
              <p:cNvSpPr/>
              <p:nvPr/>
            </p:nvSpPr>
            <p:spPr>
              <a:xfrm>
                <a:off x="102" y="157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4" name="Google Shape;3934;p25"/>
              <p:cNvSpPr/>
              <p:nvPr/>
            </p:nvSpPr>
            <p:spPr>
              <a:xfrm>
                <a:off x="66" y="152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5" name="Google Shape;3935;p25"/>
              <p:cNvSpPr/>
              <p:nvPr/>
            </p:nvSpPr>
            <p:spPr>
              <a:xfrm>
                <a:off x="114" y="1596"/>
                <a:ext cx="30" cy="48"/>
              </a:xfrm>
              <a:custGeom>
                <a:rect b="b" l="l" r="r" t="t"/>
                <a:pathLst>
                  <a:path extrusionOk="0" h="48" w="30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6" name="Google Shape;3936;p25"/>
              <p:cNvSpPr/>
              <p:nvPr/>
            </p:nvSpPr>
            <p:spPr>
              <a:xfrm>
                <a:off x="90" y="157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7" name="Google Shape;3937;p25"/>
              <p:cNvSpPr/>
              <p:nvPr/>
            </p:nvSpPr>
            <p:spPr>
              <a:xfrm>
                <a:off x="150" y="1608"/>
                <a:ext cx="12" cy="24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8" name="Google Shape;3938;p25"/>
              <p:cNvSpPr/>
              <p:nvPr/>
            </p:nvSpPr>
            <p:spPr>
              <a:xfrm>
                <a:off x="1212" y="202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25"/>
              <p:cNvSpPr/>
              <p:nvPr/>
            </p:nvSpPr>
            <p:spPr>
              <a:xfrm>
                <a:off x="30" y="1470"/>
                <a:ext cx="156" cy="168"/>
              </a:xfrm>
              <a:custGeom>
                <a:rect b="b" l="l" r="r" t="t"/>
                <a:pathLst>
                  <a:path extrusionOk="0" h="168" w="156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25"/>
              <p:cNvSpPr/>
              <p:nvPr/>
            </p:nvSpPr>
            <p:spPr>
              <a:xfrm>
                <a:off x="126" y="159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25"/>
              <p:cNvSpPr/>
              <p:nvPr/>
            </p:nvSpPr>
            <p:spPr>
              <a:xfrm>
                <a:off x="108" y="156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25"/>
              <p:cNvSpPr/>
              <p:nvPr/>
            </p:nvSpPr>
            <p:spPr>
              <a:xfrm>
                <a:off x="282" y="1806"/>
                <a:ext cx="1062" cy="570"/>
              </a:xfrm>
              <a:custGeom>
                <a:rect b="b" l="l" r="r" t="t"/>
                <a:pathLst>
                  <a:path extrusionOk="0" h="570" w="1062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25"/>
              <p:cNvSpPr/>
              <p:nvPr/>
            </p:nvSpPr>
            <p:spPr>
              <a:xfrm>
                <a:off x="102" y="158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25"/>
              <p:cNvSpPr/>
              <p:nvPr/>
            </p:nvSpPr>
            <p:spPr>
              <a:xfrm>
                <a:off x="96" y="153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25"/>
              <p:cNvSpPr/>
              <p:nvPr/>
            </p:nvSpPr>
            <p:spPr>
              <a:xfrm>
                <a:off x="84" y="155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25"/>
              <p:cNvSpPr/>
              <p:nvPr/>
            </p:nvSpPr>
            <p:spPr>
              <a:xfrm>
                <a:off x="0" y="1452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25"/>
              <p:cNvSpPr/>
              <p:nvPr/>
            </p:nvSpPr>
            <p:spPr>
              <a:xfrm>
                <a:off x="828" y="181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25"/>
              <p:cNvSpPr/>
              <p:nvPr/>
            </p:nvSpPr>
            <p:spPr>
              <a:xfrm>
                <a:off x="90" y="148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25"/>
              <p:cNvSpPr/>
              <p:nvPr/>
            </p:nvSpPr>
            <p:spPr>
              <a:xfrm>
                <a:off x="36" y="148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25"/>
              <p:cNvSpPr/>
              <p:nvPr/>
            </p:nvSpPr>
            <p:spPr>
              <a:xfrm>
                <a:off x="114" y="1512"/>
                <a:ext cx="72" cy="90"/>
              </a:xfrm>
              <a:custGeom>
                <a:rect b="b" l="l" r="r" t="t"/>
                <a:pathLst>
                  <a:path extrusionOk="0" h="90" w="72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25"/>
              <p:cNvSpPr/>
              <p:nvPr/>
            </p:nvSpPr>
            <p:spPr>
              <a:xfrm>
                <a:off x="318" y="1818"/>
                <a:ext cx="504" cy="0"/>
              </a:xfrm>
              <a:custGeom>
                <a:rect b="b" l="l" r="r" t="t"/>
                <a:pathLst>
                  <a:path extrusionOk="0" h="120000"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25"/>
              <p:cNvSpPr/>
              <p:nvPr/>
            </p:nvSpPr>
            <p:spPr>
              <a:xfrm>
                <a:off x="180" y="160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25"/>
              <p:cNvSpPr/>
              <p:nvPr/>
            </p:nvSpPr>
            <p:spPr>
              <a:xfrm>
                <a:off x="1044" y="19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4" name="Google Shape;3954;p25"/>
              <p:cNvSpPr/>
              <p:nvPr/>
            </p:nvSpPr>
            <p:spPr>
              <a:xfrm>
                <a:off x="1326" y="1878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5" name="Google Shape;3955;p25"/>
              <p:cNvSpPr/>
              <p:nvPr/>
            </p:nvSpPr>
            <p:spPr>
              <a:xfrm>
                <a:off x="894" y="184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6" name="Google Shape;3956;p25"/>
              <p:cNvSpPr/>
              <p:nvPr/>
            </p:nvSpPr>
            <p:spPr>
              <a:xfrm>
                <a:off x="1284" y="186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25"/>
              <p:cNvSpPr/>
              <p:nvPr/>
            </p:nvSpPr>
            <p:spPr>
              <a:xfrm>
                <a:off x="504" y="2298"/>
                <a:ext cx="6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25"/>
              <p:cNvSpPr/>
              <p:nvPr/>
            </p:nvSpPr>
            <p:spPr>
              <a:xfrm>
                <a:off x="420" y="2220"/>
                <a:ext cx="552" cy="360"/>
              </a:xfrm>
              <a:custGeom>
                <a:rect b="b" l="l" r="r" t="t"/>
                <a:pathLst>
                  <a:path extrusionOk="0" h="60" w="92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25"/>
              <p:cNvSpPr/>
              <p:nvPr/>
            </p:nvSpPr>
            <p:spPr>
              <a:xfrm>
                <a:off x="732" y="232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25"/>
              <p:cNvSpPr/>
              <p:nvPr/>
            </p:nvSpPr>
            <p:spPr>
              <a:xfrm>
                <a:off x="684" y="228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25"/>
              <p:cNvSpPr/>
              <p:nvPr/>
            </p:nvSpPr>
            <p:spPr>
              <a:xfrm>
                <a:off x="582" y="2238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25"/>
              <p:cNvSpPr/>
              <p:nvPr/>
            </p:nvSpPr>
            <p:spPr>
              <a:xfrm>
                <a:off x="930" y="2508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25"/>
              <p:cNvSpPr/>
              <p:nvPr/>
            </p:nvSpPr>
            <p:spPr>
              <a:xfrm>
                <a:off x="930" y="2520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25"/>
              <p:cNvSpPr/>
              <p:nvPr/>
            </p:nvSpPr>
            <p:spPr>
              <a:xfrm>
                <a:off x="936" y="25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25"/>
              <p:cNvSpPr/>
              <p:nvPr/>
            </p:nvSpPr>
            <p:spPr>
              <a:xfrm>
                <a:off x="876" y="2520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25"/>
              <p:cNvSpPr/>
              <p:nvPr/>
            </p:nvSpPr>
            <p:spPr>
              <a:xfrm>
                <a:off x="930" y="255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25"/>
              <p:cNvSpPr/>
              <p:nvPr/>
            </p:nvSpPr>
            <p:spPr>
              <a:xfrm>
                <a:off x="930" y="2556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25"/>
              <p:cNvSpPr/>
              <p:nvPr/>
            </p:nvSpPr>
            <p:spPr>
              <a:xfrm>
                <a:off x="930" y="256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25"/>
              <p:cNvSpPr/>
              <p:nvPr/>
            </p:nvSpPr>
            <p:spPr>
              <a:xfrm>
                <a:off x="960" y="2574"/>
                <a:ext cx="78" cy="84"/>
              </a:xfrm>
              <a:custGeom>
                <a:rect b="b" l="l" r="r" t="t"/>
                <a:pathLst>
                  <a:path extrusionOk="0" h="14" w="13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25"/>
              <p:cNvSpPr/>
              <p:nvPr/>
            </p:nvSpPr>
            <p:spPr>
              <a:xfrm>
                <a:off x="966" y="261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25"/>
              <p:cNvSpPr/>
              <p:nvPr/>
            </p:nvSpPr>
            <p:spPr>
              <a:xfrm>
                <a:off x="912" y="258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25"/>
              <p:cNvSpPr/>
              <p:nvPr/>
            </p:nvSpPr>
            <p:spPr>
              <a:xfrm>
                <a:off x="924" y="258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25"/>
              <p:cNvSpPr/>
              <p:nvPr/>
            </p:nvSpPr>
            <p:spPr>
              <a:xfrm>
                <a:off x="954" y="259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25"/>
              <p:cNvSpPr/>
              <p:nvPr/>
            </p:nvSpPr>
            <p:spPr>
              <a:xfrm>
                <a:off x="930" y="258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25"/>
              <p:cNvSpPr/>
              <p:nvPr/>
            </p:nvSpPr>
            <p:spPr>
              <a:xfrm>
                <a:off x="990" y="2646"/>
                <a:ext cx="60" cy="54"/>
              </a:xfrm>
              <a:custGeom>
                <a:rect b="b" l="l" r="r" t="t"/>
                <a:pathLst>
                  <a:path extrusionOk="0" h="9" w="10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25"/>
              <p:cNvSpPr/>
              <p:nvPr/>
            </p:nvSpPr>
            <p:spPr>
              <a:xfrm>
                <a:off x="996" y="264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25"/>
              <p:cNvSpPr/>
              <p:nvPr/>
            </p:nvSpPr>
            <p:spPr>
              <a:xfrm>
                <a:off x="1020" y="265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25"/>
              <p:cNvSpPr/>
              <p:nvPr/>
            </p:nvSpPr>
            <p:spPr>
              <a:xfrm>
                <a:off x="1044" y="2676"/>
                <a:ext cx="102" cy="48"/>
              </a:xfrm>
              <a:custGeom>
                <a:rect b="b" l="l" r="r" t="t"/>
                <a:pathLst>
                  <a:path extrusionOk="0" h="48" w="102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25"/>
              <p:cNvSpPr/>
              <p:nvPr/>
            </p:nvSpPr>
            <p:spPr>
              <a:xfrm>
                <a:off x="1044" y="26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3690" y="2124"/>
                <a:ext cx="300" cy="282"/>
              </a:xfrm>
              <a:custGeom>
                <a:rect b="b" l="l" r="r" t="t"/>
                <a:pathLst>
                  <a:path extrusionOk="0" h="282" w="300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3960" y="2130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3840" y="231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3882" y="2226"/>
                <a:ext cx="66" cy="96"/>
              </a:xfrm>
              <a:custGeom>
                <a:rect b="b" l="l" r="r" t="t"/>
                <a:pathLst>
                  <a:path extrusionOk="0" h="96" w="6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3678" y="2088"/>
                <a:ext cx="270" cy="198"/>
              </a:xfrm>
              <a:custGeom>
                <a:rect b="b" l="l" r="r" t="t"/>
                <a:pathLst>
                  <a:path extrusionOk="0" h="198" w="270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3936" y="211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3942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3816" y="210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3870" y="2088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3810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3918" y="211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3804" y="21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3690" y="215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3690" y="22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3786" y="2250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3834" y="2166"/>
                <a:ext cx="48" cy="66"/>
              </a:xfrm>
              <a:custGeom>
                <a:rect b="b" l="l" r="r" t="t"/>
                <a:pathLst>
                  <a:path extrusionOk="0" h="66" w="48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3378" y="2058"/>
                <a:ext cx="354" cy="324"/>
              </a:xfrm>
              <a:custGeom>
                <a:rect b="b" l="l" r="r" t="t"/>
                <a:pathLst>
                  <a:path extrusionOk="0" h="324" w="35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3690" y="213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3558" y="2088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3426" y="2064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3384" y="205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3378" y="2070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3726" y="23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3696" y="229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3678" y="215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3684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36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3420" y="2274"/>
                <a:ext cx="36" cy="36"/>
              </a:xfrm>
              <a:custGeom>
                <a:rect b="b" l="l" r="r" t="t"/>
                <a:pathLst>
                  <a:path extrusionOk="0" h="36" w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3282" y="2112"/>
                <a:ext cx="174" cy="186"/>
              </a:xfrm>
              <a:custGeom>
                <a:rect b="b" l="l" r="r" t="t"/>
                <a:pathLst>
                  <a:path extrusionOk="0" h="186" w="174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3378" y="21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3348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3360" y="21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3450" y="226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3444" y="225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3438" y="223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3216" y="2118"/>
                <a:ext cx="126" cy="108"/>
              </a:xfrm>
              <a:custGeom>
                <a:rect b="b" l="l" r="r" t="t"/>
                <a:pathLst>
                  <a:path extrusionOk="0" h="108" w="126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3342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3240" y="2124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3288" y="211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25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5"/>
              <p:cNvSpPr/>
              <p:nvPr/>
            </p:nvSpPr>
            <p:spPr>
              <a:xfrm>
                <a:off x="3282" y="2136"/>
                <a:ext cx="42" cy="66"/>
              </a:xfrm>
              <a:custGeom>
                <a:rect b="b" l="l" r="r" t="t"/>
                <a:pathLst>
                  <a:path extrusionOk="0" h="66" w="42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3324" y="211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204" y="2202"/>
                <a:ext cx="84" cy="96"/>
              </a:xfrm>
              <a:custGeom>
                <a:rect b="b" l="l" r="r" t="t"/>
                <a:pathLst>
                  <a:path extrusionOk="0" h="96" w="84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234" y="2202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3222" y="22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3192" y="2172"/>
                <a:ext cx="48" cy="120"/>
              </a:xfrm>
              <a:custGeom>
                <a:rect b="b" l="l" r="r" t="t"/>
                <a:pathLst>
                  <a:path extrusionOk="0" h="120" w="48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3228" y="2178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3228" y="217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4" name="Google Shape;4034;p25"/>
              <p:cNvSpPr/>
              <p:nvPr/>
            </p:nvSpPr>
            <p:spPr>
              <a:xfrm>
                <a:off x="3216" y="22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25"/>
              <p:cNvSpPr/>
              <p:nvPr/>
            </p:nvSpPr>
            <p:spPr>
              <a:xfrm>
                <a:off x="3204" y="22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3210" y="225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3216" y="222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3198" y="2226"/>
                <a:ext cx="390" cy="330"/>
              </a:xfrm>
              <a:custGeom>
                <a:rect b="b" l="l" r="r" t="t"/>
                <a:pathLst>
                  <a:path extrusionOk="0" h="330" w="39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3420" y="22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3318" y="223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3366" y="22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3354" y="226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3246" y="2244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25"/>
              <p:cNvSpPr/>
              <p:nvPr/>
            </p:nvSpPr>
            <p:spPr>
              <a:xfrm>
                <a:off x="3246" y="22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25"/>
              <p:cNvSpPr/>
              <p:nvPr/>
            </p:nvSpPr>
            <p:spPr>
              <a:xfrm>
                <a:off x="3498" y="23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3498" y="238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3516" y="2352"/>
                <a:ext cx="84" cy="78"/>
              </a:xfrm>
              <a:custGeom>
                <a:rect b="b" l="l" r="r" t="t"/>
                <a:pathLst>
                  <a:path extrusionOk="0" h="78" w="84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516" y="240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3558" y="242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22" y="2382"/>
                <a:ext cx="144" cy="168"/>
              </a:xfrm>
              <a:custGeom>
                <a:rect b="b" l="l" r="r" t="t"/>
                <a:pathLst>
                  <a:path extrusionOk="0" h="168" w="144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1" name="Google Shape;4051;p25"/>
              <p:cNvSpPr/>
              <p:nvPr/>
            </p:nvSpPr>
            <p:spPr>
              <a:xfrm>
                <a:off x="3582" y="243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2" name="Google Shape;4052;p25"/>
              <p:cNvSpPr/>
              <p:nvPr/>
            </p:nvSpPr>
            <p:spPr>
              <a:xfrm>
                <a:off x="3582" y="2406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3582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3348" y="2502"/>
                <a:ext cx="192" cy="120"/>
              </a:xfrm>
              <a:custGeom>
                <a:rect b="b" l="l" r="r" t="t"/>
                <a:pathLst>
                  <a:path extrusionOk="0" h="120" w="192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3504" y="250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3522" y="25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2412" y="2118"/>
                <a:ext cx="372" cy="384"/>
              </a:xfrm>
              <a:custGeom>
                <a:rect b="b" l="l" r="r" t="t"/>
                <a:pathLst>
                  <a:path extrusionOk="0" h="384" w="372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2706" y="2112"/>
                <a:ext cx="72" cy="156"/>
              </a:xfrm>
              <a:custGeom>
                <a:rect b="b" l="l" r="r" t="t"/>
                <a:pathLst>
                  <a:path extrusionOk="0" h="156" w="72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2706" y="2190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2718" y="2226"/>
                <a:ext cx="24" cy="42"/>
              </a:xfrm>
              <a:custGeom>
                <a:rect b="b" l="l" r="r" t="t"/>
                <a:pathLst>
                  <a:path extrusionOk="0" h="42" w="24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2724" y="212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2328" y="2148"/>
                <a:ext cx="222" cy="174"/>
              </a:xfrm>
              <a:custGeom>
                <a:rect b="b" l="l" r="r" t="t"/>
                <a:pathLst>
                  <a:path extrusionOk="0" h="174" w="222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2412" y="2280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2490" y="225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2466" y="2274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2256" y="2322"/>
                <a:ext cx="156" cy="132"/>
              </a:xfrm>
              <a:custGeom>
                <a:rect b="b" l="l" r="r" t="t"/>
                <a:pathLst>
                  <a:path extrusionOk="0" h="132" w="156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2412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2412" y="232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2358" y="2322"/>
                <a:ext cx="54" cy="0"/>
              </a:xfrm>
              <a:custGeom>
                <a:rect b="b" l="l" r="r" t="t"/>
                <a:pathLst>
                  <a:path extrusionOk="0" h="120000"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25"/>
              <p:cNvSpPr/>
              <p:nvPr/>
            </p:nvSpPr>
            <p:spPr>
              <a:xfrm>
                <a:off x="2346" y="2376"/>
                <a:ext cx="300" cy="294"/>
              </a:xfrm>
              <a:custGeom>
                <a:rect b="b" l="l" r="r" t="t"/>
                <a:pathLst>
                  <a:path extrusionOk="0" h="294" w="300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25"/>
              <p:cNvSpPr/>
              <p:nvPr/>
            </p:nvSpPr>
            <p:spPr>
              <a:xfrm>
                <a:off x="2628" y="249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2586" y="246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2256" y="2334"/>
                <a:ext cx="222" cy="246"/>
              </a:xfrm>
              <a:custGeom>
                <a:rect b="b" l="l" r="r" t="t"/>
                <a:pathLst>
                  <a:path extrusionOk="0" h="246" w="222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2412" y="233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2256" y="2454"/>
                <a:ext cx="72" cy="0"/>
              </a:xfrm>
              <a:custGeom>
                <a:rect b="b" l="l" r="r" t="t"/>
                <a:pathLst>
                  <a:path extrusionOk="0" h="120000"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2358" y="255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2250" y="2544"/>
                <a:ext cx="114" cy="84"/>
              </a:xfrm>
              <a:custGeom>
                <a:rect b="b" l="l" r="r" t="t"/>
                <a:pathLst>
                  <a:path extrusionOk="0" h="84" w="11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2346" y="2604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2298" y="2544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2262" y="2616"/>
                <a:ext cx="54" cy="36"/>
              </a:xfrm>
              <a:custGeom>
                <a:rect b="b" l="l" r="r" t="t"/>
                <a:pathLst>
                  <a:path extrusionOk="0" h="36" w="54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2262" y="2628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2292" y="2622"/>
                <a:ext cx="138" cy="96"/>
              </a:xfrm>
              <a:custGeom>
                <a:rect b="b" l="l" r="r" t="t"/>
                <a:pathLst>
                  <a:path extrusionOk="0" h="96" w="138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2358" y="2628"/>
                <a:ext cx="30" cy="6"/>
              </a:xfrm>
              <a:custGeom>
                <a:rect b="b" l="l" r="r" t="t"/>
                <a:pathLst>
                  <a:path extrusionOk="0" h="6" w="30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2316" y="2622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2358" y="262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2316" y="26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2322" y="2670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2322" y="268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2328" y="2670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2370" y="27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2352" y="2700"/>
                <a:ext cx="78" cy="78"/>
              </a:xfrm>
              <a:custGeom>
                <a:rect b="b" l="l" r="r" t="t"/>
                <a:pathLst>
                  <a:path extrusionOk="0" h="78" w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2376" y="270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2400" y="27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2352" y="271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2472" y="2580"/>
                <a:ext cx="144" cy="96"/>
              </a:xfrm>
              <a:custGeom>
                <a:rect b="b" l="l" r="r" t="t"/>
                <a:pathLst>
                  <a:path extrusionOk="0" h="96" w="144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2496" y="2580"/>
                <a:ext cx="72" cy="30"/>
              </a:xfrm>
              <a:custGeom>
                <a:rect b="b" l="l" r="r" t="t"/>
                <a:pathLst>
                  <a:path extrusionOk="0" h="30" w="72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2472" y="264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2430" y="266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2406" y="2658"/>
                <a:ext cx="114" cy="120"/>
              </a:xfrm>
              <a:custGeom>
                <a:rect b="b" l="l" r="r" t="t"/>
                <a:pathLst>
                  <a:path extrusionOk="0" h="120" w="114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2454" y="2658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2430" y="2658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2418" y="266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3" name="Google Shape;4103;p25"/>
              <p:cNvSpPr/>
              <p:nvPr/>
            </p:nvSpPr>
            <p:spPr>
              <a:xfrm>
                <a:off x="2418" y="267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4" name="Google Shape;4104;p25"/>
              <p:cNvSpPr/>
              <p:nvPr/>
            </p:nvSpPr>
            <p:spPr>
              <a:xfrm>
                <a:off x="2478" y="2670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5" name="Google Shape;4105;p25"/>
              <p:cNvSpPr/>
              <p:nvPr/>
            </p:nvSpPr>
            <p:spPr>
              <a:xfrm>
                <a:off x="2508" y="2652"/>
                <a:ext cx="78" cy="120"/>
              </a:xfrm>
              <a:custGeom>
                <a:rect b="b" l="l" r="r" t="t"/>
                <a:pathLst>
                  <a:path extrusionOk="0" h="120" w="78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6" name="Google Shape;4106;p25"/>
              <p:cNvSpPr/>
              <p:nvPr/>
            </p:nvSpPr>
            <p:spPr>
              <a:xfrm>
                <a:off x="2514" y="265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7" name="Google Shape;4107;p25"/>
              <p:cNvSpPr/>
              <p:nvPr/>
            </p:nvSpPr>
            <p:spPr>
              <a:xfrm>
                <a:off x="2556" y="2652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2556" y="2652"/>
                <a:ext cx="30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2580" y="2670"/>
                <a:ext cx="6" cy="72"/>
              </a:xfrm>
              <a:custGeom>
                <a:rect b="b" l="l" r="r" t="t"/>
                <a:pathLst>
                  <a:path extrusionOk="0" h="72" w="6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2580" y="2628"/>
                <a:ext cx="54" cy="114"/>
              </a:xfrm>
              <a:custGeom>
                <a:rect b="b" l="l" r="r" t="t"/>
                <a:pathLst>
                  <a:path extrusionOk="0" h="114" w="5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2586" y="2628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2598" y="2712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2580" y="265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2586" y="265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2568" y="2412"/>
                <a:ext cx="294" cy="222"/>
              </a:xfrm>
              <a:custGeom>
                <a:rect b="b" l="l" r="r" t="t"/>
                <a:pathLst>
                  <a:path extrusionOk="0" h="222" w="294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2640" y="2412"/>
                <a:ext cx="144" cy="84"/>
              </a:xfrm>
              <a:custGeom>
                <a:rect b="b" l="l" r="r" t="t"/>
                <a:pathLst>
                  <a:path extrusionOk="0" h="84" w="14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2568" y="258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2604" y="262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2568" y="2580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2568" y="25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2616" y="262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2616" y="2604"/>
                <a:ext cx="216" cy="174"/>
              </a:xfrm>
              <a:custGeom>
                <a:rect b="b" l="l" r="r" t="t"/>
                <a:pathLst>
                  <a:path extrusionOk="0" h="174" w="216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2616" y="2634"/>
                <a:ext cx="18" cy="60"/>
              </a:xfrm>
              <a:custGeom>
                <a:rect b="b" l="l" r="r" t="t"/>
                <a:pathLst>
                  <a:path extrusionOk="0" h="60" w="18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24" name="Google Shape;4124;p25"/>
            <p:cNvSpPr/>
            <p:nvPr/>
          </p:nvSpPr>
          <p:spPr>
            <a:xfrm>
              <a:off x="4200525" y="3766064"/>
              <a:ext cx="76200" cy="19050"/>
            </a:xfrm>
            <a:custGeom>
              <a:rect b="b" l="l" r="r" t="t"/>
              <a:pathLst>
                <a:path extrusionOk="0" h="12" w="48">
                  <a:moveTo>
                    <a:pt x="0" y="0"/>
                  </a:moveTo>
                  <a:lnTo>
                    <a:pt x="36" y="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5" name="Google Shape;4125;p25"/>
            <p:cNvSpPr/>
            <p:nvPr/>
          </p:nvSpPr>
          <p:spPr>
            <a:xfrm>
              <a:off x="4286250" y="3766064"/>
              <a:ext cx="85725" cy="19050"/>
            </a:xfrm>
            <a:custGeom>
              <a:rect b="b" l="l" r="r" t="t"/>
              <a:pathLst>
                <a:path extrusionOk="0" h="12" w="54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6" y="1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6" name="Google Shape;4126;p25"/>
            <p:cNvSpPr/>
            <p:nvPr/>
          </p:nvSpPr>
          <p:spPr>
            <a:xfrm>
              <a:off x="4343400" y="3137414"/>
              <a:ext cx="457200" cy="447675"/>
            </a:xfrm>
            <a:custGeom>
              <a:rect b="b" l="l" r="r" t="t"/>
              <a:pathLst>
                <a:path extrusionOk="0" h="282" w="288">
                  <a:moveTo>
                    <a:pt x="18" y="36"/>
                  </a:moveTo>
                  <a:lnTo>
                    <a:pt x="18" y="54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12" y="174"/>
                  </a:lnTo>
                  <a:lnTo>
                    <a:pt x="48" y="204"/>
                  </a:lnTo>
                  <a:lnTo>
                    <a:pt x="84" y="20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26" y="204"/>
                  </a:lnTo>
                  <a:lnTo>
                    <a:pt x="270" y="282"/>
                  </a:lnTo>
                  <a:lnTo>
                    <a:pt x="270" y="270"/>
                  </a:lnTo>
                  <a:lnTo>
                    <a:pt x="288" y="270"/>
                  </a:lnTo>
                  <a:lnTo>
                    <a:pt x="288" y="234"/>
                  </a:lnTo>
                  <a:lnTo>
                    <a:pt x="288" y="90"/>
                  </a:lnTo>
                  <a:lnTo>
                    <a:pt x="276" y="66"/>
                  </a:lnTo>
                  <a:lnTo>
                    <a:pt x="288" y="60"/>
                  </a:lnTo>
                  <a:lnTo>
                    <a:pt x="282" y="42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52" y="24"/>
                  </a:lnTo>
                  <a:lnTo>
                    <a:pt x="252" y="12"/>
                  </a:lnTo>
                  <a:lnTo>
                    <a:pt x="222" y="6"/>
                  </a:lnTo>
                  <a:lnTo>
                    <a:pt x="192" y="30"/>
                  </a:lnTo>
                  <a:lnTo>
                    <a:pt x="198" y="48"/>
                  </a:lnTo>
                  <a:lnTo>
                    <a:pt x="180" y="66"/>
                  </a:lnTo>
                  <a:lnTo>
                    <a:pt x="162" y="54"/>
                  </a:lnTo>
                  <a:lnTo>
                    <a:pt x="120" y="42"/>
                  </a:lnTo>
                  <a:lnTo>
                    <a:pt x="108" y="18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42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7" name="Google Shape;4127;p25"/>
            <p:cNvSpPr/>
            <p:nvPr/>
          </p:nvSpPr>
          <p:spPr>
            <a:xfrm>
              <a:off x="4343400" y="323266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8" name="Google Shape;4128;p25"/>
            <p:cNvSpPr/>
            <p:nvPr/>
          </p:nvSpPr>
          <p:spPr>
            <a:xfrm>
              <a:off x="4352925" y="32231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9" name="Google Shape;4129;p25"/>
            <p:cNvSpPr/>
            <p:nvPr/>
          </p:nvSpPr>
          <p:spPr>
            <a:xfrm>
              <a:off x="4352925" y="323266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0" name="Google Shape;4130;p25"/>
            <p:cNvSpPr/>
            <p:nvPr/>
          </p:nvSpPr>
          <p:spPr>
            <a:xfrm>
              <a:off x="4467225" y="3461264"/>
              <a:ext cx="304800" cy="485775"/>
            </a:xfrm>
            <a:custGeom>
              <a:rect b="b" l="l" r="r" t="t"/>
              <a:pathLst>
                <a:path extrusionOk="0" h="306" w="192">
                  <a:moveTo>
                    <a:pt x="30" y="12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30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36" y="126"/>
                  </a:lnTo>
                  <a:lnTo>
                    <a:pt x="18" y="144"/>
                  </a:lnTo>
                  <a:lnTo>
                    <a:pt x="6" y="15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30" y="192"/>
                  </a:lnTo>
                  <a:lnTo>
                    <a:pt x="30" y="204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24" y="240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24" y="258"/>
                  </a:lnTo>
                  <a:lnTo>
                    <a:pt x="12" y="258"/>
                  </a:lnTo>
                  <a:lnTo>
                    <a:pt x="12" y="270"/>
                  </a:lnTo>
                  <a:lnTo>
                    <a:pt x="30" y="282"/>
                  </a:lnTo>
                  <a:lnTo>
                    <a:pt x="30" y="306"/>
                  </a:lnTo>
                  <a:lnTo>
                    <a:pt x="54" y="300"/>
                  </a:lnTo>
                  <a:lnTo>
                    <a:pt x="60" y="306"/>
                  </a:lnTo>
                  <a:lnTo>
                    <a:pt x="102" y="294"/>
                  </a:lnTo>
                  <a:lnTo>
                    <a:pt x="102" y="276"/>
                  </a:lnTo>
                  <a:lnTo>
                    <a:pt x="126" y="276"/>
                  </a:lnTo>
                  <a:lnTo>
                    <a:pt x="150" y="240"/>
                  </a:lnTo>
                  <a:lnTo>
                    <a:pt x="168" y="240"/>
                  </a:lnTo>
                  <a:lnTo>
                    <a:pt x="168" y="228"/>
                  </a:lnTo>
                  <a:lnTo>
                    <a:pt x="162" y="216"/>
                  </a:lnTo>
                  <a:lnTo>
                    <a:pt x="156" y="204"/>
                  </a:lnTo>
                  <a:lnTo>
                    <a:pt x="174" y="150"/>
                  </a:lnTo>
                  <a:lnTo>
                    <a:pt x="192" y="150"/>
                  </a:lnTo>
                  <a:lnTo>
                    <a:pt x="192" y="78"/>
                  </a:lnTo>
                  <a:lnTo>
                    <a:pt x="48" y="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1" name="Google Shape;4131;p25"/>
            <p:cNvSpPr/>
            <p:nvPr/>
          </p:nvSpPr>
          <p:spPr>
            <a:xfrm>
              <a:off x="4467225" y="3689864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0" y="36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2" name="Google Shape;4132;p25"/>
            <p:cNvSpPr/>
            <p:nvPr/>
          </p:nvSpPr>
          <p:spPr>
            <a:xfrm>
              <a:off x="4514850" y="3480314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3" name="Google Shape;4133;p25"/>
            <p:cNvSpPr/>
            <p:nvPr/>
          </p:nvSpPr>
          <p:spPr>
            <a:xfrm>
              <a:off x="4514850" y="34803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4" name="Google Shape;4134;p25"/>
            <p:cNvSpPr/>
            <p:nvPr/>
          </p:nvSpPr>
          <p:spPr>
            <a:xfrm>
              <a:off x="4514850" y="3461264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12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5" name="Google Shape;4135;p25"/>
            <p:cNvSpPr/>
            <p:nvPr/>
          </p:nvSpPr>
          <p:spPr>
            <a:xfrm>
              <a:off x="5153025" y="35279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6" name="Google Shape;4136;p25"/>
            <p:cNvSpPr/>
            <p:nvPr/>
          </p:nvSpPr>
          <p:spPr>
            <a:xfrm>
              <a:off x="4781550" y="3194564"/>
              <a:ext cx="333375" cy="323850"/>
            </a:xfrm>
            <a:custGeom>
              <a:rect b="b" l="l" r="r" t="t"/>
              <a:pathLst>
                <a:path extrusionOk="0" h="204" w="210">
                  <a:moveTo>
                    <a:pt x="162" y="12"/>
                  </a:moveTo>
                  <a:lnTo>
                    <a:pt x="144" y="0"/>
                  </a:lnTo>
                  <a:lnTo>
                    <a:pt x="108" y="6"/>
                  </a:lnTo>
                  <a:lnTo>
                    <a:pt x="90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19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32" y="186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0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62" y="198"/>
                  </a:lnTo>
                  <a:lnTo>
                    <a:pt x="180" y="204"/>
                  </a:lnTo>
                  <a:lnTo>
                    <a:pt x="210" y="180"/>
                  </a:lnTo>
                  <a:lnTo>
                    <a:pt x="204" y="180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198" y="150"/>
                  </a:lnTo>
                  <a:lnTo>
                    <a:pt x="174" y="102"/>
                  </a:lnTo>
                  <a:lnTo>
                    <a:pt x="174" y="96"/>
                  </a:lnTo>
                  <a:lnTo>
                    <a:pt x="168" y="84"/>
                  </a:lnTo>
                  <a:lnTo>
                    <a:pt x="168" y="78"/>
                  </a:lnTo>
                  <a:lnTo>
                    <a:pt x="156" y="60"/>
                  </a:lnTo>
                  <a:lnTo>
                    <a:pt x="156" y="48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92" y="48"/>
                  </a:lnTo>
                  <a:lnTo>
                    <a:pt x="180" y="6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7" name="Google Shape;4137;p25"/>
            <p:cNvSpPr/>
            <p:nvPr/>
          </p:nvSpPr>
          <p:spPr>
            <a:xfrm>
              <a:off x="5143500" y="3499364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8" name="Google Shape;4138;p25"/>
            <p:cNvSpPr/>
            <p:nvPr/>
          </p:nvSpPr>
          <p:spPr>
            <a:xfrm>
              <a:off x="4791075" y="3204089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9" name="Google Shape;4139;p25"/>
            <p:cNvSpPr/>
            <p:nvPr/>
          </p:nvSpPr>
          <p:spPr>
            <a:xfrm>
              <a:off x="5133975" y="3632714"/>
              <a:ext cx="200025" cy="219075"/>
            </a:xfrm>
            <a:custGeom>
              <a:rect b="b" l="l" r="r" t="t"/>
              <a:pathLst>
                <a:path extrusionOk="0" h="138" w="126">
                  <a:moveTo>
                    <a:pt x="12" y="18"/>
                  </a:moveTo>
                  <a:lnTo>
                    <a:pt x="0" y="66"/>
                  </a:lnTo>
                  <a:lnTo>
                    <a:pt x="6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08" y="108"/>
                  </a:lnTo>
                  <a:lnTo>
                    <a:pt x="102" y="132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126" y="114"/>
                  </a:lnTo>
                  <a:lnTo>
                    <a:pt x="108" y="84"/>
                  </a:lnTo>
                  <a:lnTo>
                    <a:pt x="90" y="66"/>
                  </a:lnTo>
                  <a:lnTo>
                    <a:pt x="78" y="60"/>
                  </a:lnTo>
                  <a:lnTo>
                    <a:pt x="60" y="5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0" name="Google Shape;4140;p25"/>
            <p:cNvSpPr/>
            <p:nvPr/>
          </p:nvSpPr>
          <p:spPr>
            <a:xfrm>
              <a:off x="4714875" y="3480314"/>
              <a:ext cx="476250" cy="581025"/>
            </a:xfrm>
            <a:custGeom>
              <a:rect b="b" l="l" r="r" t="t"/>
              <a:pathLst>
                <a:path extrusionOk="0" h="366" w="300">
                  <a:moveTo>
                    <a:pt x="204" y="18"/>
                  </a:moveTo>
                  <a:lnTo>
                    <a:pt x="174" y="18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54" y="18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0" y="192"/>
                  </a:lnTo>
                  <a:lnTo>
                    <a:pt x="6" y="204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24" y="270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60" y="288"/>
                  </a:lnTo>
                  <a:lnTo>
                    <a:pt x="96" y="324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20" y="348"/>
                  </a:lnTo>
                  <a:lnTo>
                    <a:pt x="144" y="348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86" y="366"/>
                  </a:lnTo>
                  <a:lnTo>
                    <a:pt x="216" y="360"/>
                  </a:lnTo>
                  <a:lnTo>
                    <a:pt x="228" y="348"/>
                  </a:lnTo>
                  <a:lnTo>
                    <a:pt x="258" y="34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28" y="276"/>
                  </a:lnTo>
                  <a:lnTo>
                    <a:pt x="228" y="234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76" y="114"/>
                  </a:lnTo>
                  <a:lnTo>
                    <a:pt x="300" y="108"/>
                  </a:lnTo>
                  <a:lnTo>
                    <a:pt x="300" y="96"/>
                  </a:lnTo>
                  <a:lnTo>
                    <a:pt x="282" y="84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70" y="12"/>
                  </a:lnTo>
                  <a:lnTo>
                    <a:pt x="252" y="0"/>
                  </a:lnTo>
                  <a:lnTo>
                    <a:pt x="222" y="24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1" name="Google Shape;4141;p25"/>
            <p:cNvSpPr/>
            <p:nvPr/>
          </p:nvSpPr>
          <p:spPr>
            <a:xfrm>
              <a:off x="4714875" y="3699389"/>
              <a:ext cx="57150" cy="104775"/>
            </a:xfrm>
            <a:custGeom>
              <a:rect b="b" l="l" r="r" t="t"/>
              <a:pathLst>
                <a:path extrusionOk="0" h="66" w="36">
                  <a:moveTo>
                    <a:pt x="0" y="54"/>
                  </a:moveTo>
                  <a:lnTo>
                    <a:pt x="6" y="66"/>
                  </a:lnTo>
                  <a:lnTo>
                    <a:pt x="0" y="54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2" name="Google Shape;4142;p25"/>
            <p:cNvSpPr/>
            <p:nvPr/>
          </p:nvSpPr>
          <p:spPr>
            <a:xfrm>
              <a:off x="5133975" y="3661289"/>
              <a:ext cx="19050" cy="76200"/>
            </a:xfrm>
            <a:custGeom>
              <a:rect b="b" l="l" r="r" t="t"/>
              <a:pathLst>
                <a:path extrusionOk="0" h="48" w="12">
                  <a:moveTo>
                    <a:pt x="0" y="48"/>
                  </a:moveTo>
                  <a:lnTo>
                    <a:pt x="0" y="48"/>
                  </a:lnTo>
                  <a:lnTo>
                    <a:pt x="1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3" name="Google Shape;4143;p25"/>
            <p:cNvSpPr/>
            <p:nvPr/>
          </p:nvSpPr>
          <p:spPr>
            <a:xfrm>
              <a:off x="5153025" y="36327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0" y="18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4" name="Google Shape;4144;p25"/>
            <p:cNvSpPr/>
            <p:nvPr/>
          </p:nvSpPr>
          <p:spPr>
            <a:xfrm>
              <a:off x="4495800" y="3842264"/>
              <a:ext cx="381000" cy="238125"/>
            </a:xfrm>
            <a:custGeom>
              <a:rect b="b" l="l" r="r" t="t"/>
              <a:pathLst>
                <a:path extrusionOk="0" h="150" w="240">
                  <a:moveTo>
                    <a:pt x="108" y="36"/>
                  </a:moveTo>
                  <a:lnTo>
                    <a:pt x="84" y="36"/>
                  </a:lnTo>
                  <a:lnTo>
                    <a:pt x="84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0" y="11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6" y="144"/>
                  </a:lnTo>
                  <a:lnTo>
                    <a:pt x="78" y="138"/>
                  </a:lnTo>
                  <a:lnTo>
                    <a:pt x="84" y="108"/>
                  </a:lnTo>
                  <a:lnTo>
                    <a:pt x="150" y="126"/>
                  </a:lnTo>
                  <a:lnTo>
                    <a:pt x="168" y="120"/>
                  </a:lnTo>
                  <a:lnTo>
                    <a:pt x="240" y="108"/>
                  </a:lnTo>
                  <a:lnTo>
                    <a:pt x="240" y="108"/>
                  </a:lnTo>
                  <a:lnTo>
                    <a:pt x="234" y="96"/>
                  </a:lnTo>
                  <a:lnTo>
                    <a:pt x="198" y="60"/>
                  </a:lnTo>
                  <a:lnTo>
                    <a:pt x="192" y="54"/>
                  </a:lnTo>
                  <a:lnTo>
                    <a:pt x="162" y="42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5" name="Google Shape;4145;p25"/>
            <p:cNvSpPr/>
            <p:nvPr/>
          </p:nvSpPr>
          <p:spPr>
            <a:xfrm>
              <a:off x="4629150" y="38994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2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6" name="Google Shape;4146;p25"/>
            <p:cNvSpPr/>
            <p:nvPr/>
          </p:nvSpPr>
          <p:spPr>
            <a:xfrm>
              <a:off x="4562475" y="3927989"/>
              <a:ext cx="66675" cy="19050"/>
            </a:xfrm>
            <a:custGeom>
              <a:rect b="b" l="l" r="r" t="t"/>
              <a:pathLst>
                <a:path extrusionOk="0" h="12" w="42">
                  <a:moveTo>
                    <a:pt x="42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7" name="Google Shape;4147;p25"/>
            <p:cNvSpPr/>
            <p:nvPr/>
          </p:nvSpPr>
          <p:spPr>
            <a:xfrm>
              <a:off x="4752975" y="3880364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30" y="30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8" name="Google Shape;4148;p25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9" name="Google Shape;4149;p25"/>
            <p:cNvSpPr/>
            <p:nvPr/>
          </p:nvSpPr>
          <p:spPr>
            <a:xfrm>
              <a:off x="4733925" y="3842264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0" name="Google Shape;4150;p25"/>
            <p:cNvSpPr/>
            <p:nvPr/>
          </p:nvSpPr>
          <p:spPr>
            <a:xfrm>
              <a:off x="5038725" y="3737489"/>
              <a:ext cx="438150" cy="323850"/>
            </a:xfrm>
            <a:custGeom>
              <a:rect b="b" l="l" r="r" t="t"/>
              <a:pathLst>
                <a:path extrusionOk="0" h="204" w="276">
                  <a:moveTo>
                    <a:pt x="66" y="186"/>
                  </a:moveTo>
                  <a:lnTo>
                    <a:pt x="96" y="204"/>
                  </a:lnTo>
                  <a:lnTo>
                    <a:pt x="120" y="204"/>
                  </a:lnTo>
                  <a:lnTo>
                    <a:pt x="138" y="192"/>
                  </a:lnTo>
                  <a:lnTo>
                    <a:pt x="162" y="198"/>
                  </a:lnTo>
                  <a:lnTo>
                    <a:pt x="198" y="180"/>
                  </a:lnTo>
                  <a:lnTo>
                    <a:pt x="222" y="180"/>
                  </a:lnTo>
                  <a:lnTo>
                    <a:pt x="276" y="120"/>
                  </a:lnTo>
                  <a:lnTo>
                    <a:pt x="258" y="126"/>
                  </a:lnTo>
                  <a:lnTo>
                    <a:pt x="198" y="102"/>
                  </a:lnTo>
                  <a:lnTo>
                    <a:pt x="186" y="90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62" y="66"/>
                  </a:lnTo>
                  <a:lnTo>
                    <a:pt x="168" y="42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24" y="72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4" y="186"/>
                  </a:lnTo>
                  <a:lnTo>
                    <a:pt x="66" y="18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1E9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1" name="Google Shape;4151;p25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2" name="Google Shape;4152;p25"/>
            <p:cNvSpPr/>
            <p:nvPr/>
          </p:nvSpPr>
          <p:spPr>
            <a:xfrm>
              <a:off x="5143500" y="3737489"/>
              <a:ext cx="85725" cy="9525"/>
            </a:xfrm>
            <a:custGeom>
              <a:rect b="b" l="l" r="r" t="t"/>
              <a:pathLst>
                <a:path extrusionOk="0" h="6" w="54">
                  <a:moveTo>
                    <a:pt x="5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3" name="Google Shape;4153;p25"/>
            <p:cNvSpPr/>
            <p:nvPr/>
          </p:nvSpPr>
          <p:spPr>
            <a:xfrm>
              <a:off x="5238750" y="3737489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0" y="0"/>
                  </a:moveTo>
                  <a:lnTo>
                    <a:pt x="0" y="0"/>
                  </a:lnTo>
                  <a:lnTo>
                    <a:pt x="4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4" name="Google Shape;4154;p25"/>
            <p:cNvSpPr/>
            <p:nvPr/>
          </p:nvSpPr>
          <p:spPr>
            <a:xfrm>
              <a:off x="5295900" y="3804164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18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5" name="Google Shape;4155;p25"/>
            <p:cNvSpPr/>
            <p:nvPr/>
          </p:nvSpPr>
          <p:spPr>
            <a:xfrm>
              <a:off x="5038725" y="39375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6" name="Google Shape;4156;p25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7" name="Google Shape;4157;p25"/>
            <p:cNvSpPr/>
            <p:nvPr/>
          </p:nvSpPr>
          <p:spPr>
            <a:xfrm>
              <a:off x="5038725" y="3918464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8" name="Google Shape;4158;p25"/>
            <p:cNvSpPr/>
            <p:nvPr/>
          </p:nvSpPr>
          <p:spPr>
            <a:xfrm>
              <a:off x="5267325" y="3813689"/>
              <a:ext cx="295275" cy="400050"/>
            </a:xfrm>
            <a:custGeom>
              <a:rect b="b" l="l" r="r" t="t"/>
              <a:pathLst>
                <a:path extrusionOk="0" h="252" w="186">
                  <a:moveTo>
                    <a:pt x="36" y="24"/>
                  </a:move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42"/>
                  </a:lnTo>
                  <a:lnTo>
                    <a:pt x="54" y="54"/>
                  </a:lnTo>
                  <a:lnTo>
                    <a:pt x="114" y="78"/>
                  </a:lnTo>
                  <a:lnTo>
                    <a:pt x="132" y="72"/>
                  </a:lnTo>
                  <a:lnTo>
                    <a:pt x="78" y="132"/>
                  </a:lnTo>
                  <a:lnTo>
                    <a:pt x="54" y="132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0" y="174"/>
                  </a:lnTo>
                  <a:lnTo>
                    <a:pt x="0" y="240"/>
                  </a:lnTo>
                  <a:lnTo>
                    <a:pt x="12" y="252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6" y="228"/>
                  </a:lnTo>
                  <a:lnTo>
                    <a:pt x="66" y="198"/>
                  </a:lnTo>
                  <a:lnTo>
                    <a:pt x="90" y="186"/>
                  </a:lnTo>
                  <a:lnTo>
                    <a:pt x="102" y="168"/>
                  </a:lnTo>
                  <a:lnTo>
                    <a:pt x="126" y="150"/>
                  </a:lnTo>
                  <a:lnTo>
                    <a:pt x="132" y="132"/>
                  </a:lnTo>
                  <a:lnTo>
                    <a:pt x="144" y="114"/>
                  </a:lnTo>
                  <a:lnTo>
                    <a:pt x="150" y="108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80" y="54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86" y="12"/>
                  </a:lnTo>
                  <a:lnTo>
                    <a:pt x="186" y="6"/>
                  </a:lnTo>
                  <a:lnTo>
                    <a:pt x="174" y="0"/>
                  </a:lnTo>
                  <a:lnTo>
                    <a:pt x="174" y="6"/>
                  </a:lnTo>
                  <a:lnTo>
                    <a:pt x="138" y="18"/>
                  </a:lnTo>
                  <a:lnTo>
                    <a:pt x="120" y="18"/>
                  </a:lnTo>
                  <a:lnTo>
                    <a:pt x="102" y="24"/>
                  </a:lnTo>
                  <a:lnTo>
                    <a:pt x="84" y="18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9" name="Google Shape;4159;p25"/>
            <p:cNvSpPr/>
            <p:nvPr/>
          </p:nvSpPr>
          <p:spPr>
            <a:xfrm>
              <a:off x="5324475" y="38327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0" name="Google Shape;4160;p25"/>
            <p:cNvSpPr/>
            <p:nvPr/>
          </p:nvSpPr>
          <p:spPr>
            <a:xfrm>
              <a:off x="5324475" y="38517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1" name="Google Shape;4161;p25"/>
            <p:cNvSpPr/>
            <p:nvPr/>
          </p:nvSpPr>
          <p:spPr>
            <a:xfrm>
              <a:off x="5334000" y="3880364"/>
              <a:ext cx="142875" cy="57150"/>
            </a:xfrm>
            <a:custGeom>
              <a:rect b="b" l="l" r="r" t="t"/>
              <a:pathLst>
                <a:path extrusionOk="0" h="36" w="90">
                  <a:moveTo>
                    <a:pt x="72" y="36"/>
                  </a:moveTo>
                  <a:lnTo>
                    <a:pt x="90" y="30"/>
                  </a:lnTo>
                  <a:lnTo>
                    <a:pt x="72" y="36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2" name="Google Shape;4162;p25"/>
            <p:cNvSpPr/>
            <p:nvPr/>
          </p:nvSpPr>
          <p:spPr>
            <a:xfrm>
              <a:off x="4314825" y="3785114"/>
              <a:ext cx="228600" cy="352425"/>
            </a:xfrm>
            <a:custGeom>
              <a:rect b="b" l="l" r="r" t="t"/>
              <a:pathLst>
                <a:path extrusionOk="0" h="222" w="144">
                  <a:moveTo>
                    <a:pt x="54" y="210"/>
                  </a:move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102" y="204"/>
                  </a:lnTo>
                  <a:lnTo>
                    <a:pt x="144" y="210"/>
                  </a:lnTo>
                  <a:lnTo>
                    <a:pt x="144" y="186"/>
                  </a:lnTo>
                  <a:lnTo>
                    <a:pt x="114" y="150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78"/>
                  </a:lnTo>
                  <a:lnTo>
                    <a:pt x="108" y="6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20" y="54"/>
                  </a:lnTo>
                  <a:lnTo>
                    <a:pt x="132" y="54"/>
                  </a:lnTo>
                  <a:lnTo>
                    <a:pt x="120" y="3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96" y="30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12" y="126"/>
                  </a:lnTo>
                  <a:lnTo>
                    <a:pt x="0" y="150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24" y="204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54" y="222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3" name="Google Shape;4163;p25"/>
            <p:cNvSpPr/>
            <p:nvPr/>
          </p:nvSpPr>
          <p:spPr>
            <a:xfrm>
              <a:off x="4438650" y="3794639"/>
              <a:ext cx="57150" cy="114300"/>
            </a:xfrm>
            <a:custGeom>
              <a:rect b="b" l="l" r="r" t="t"/>
              <a:pathLst>
                <a:path extrusionOk="0" h="72" w="36">
                  <a:moveTo>
                    <a:pt x="36" y="12"/>
                  </a:moveTo>
                  <a:lnTo>
                    <a:pt x="18" y="2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4" name="Google Shape;4164;p25"/>
            <p:cNvSpPr/>
            <p:nvPr/>
          </p:nvSpPr>
          <p:spPr>
            <a:xfrm>
              <a:off x="4381500" y="396608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5" name="Google Shape;4165;p25"/>
            <p:cNvSpPr/>
            <p:nvPr/>
          </p:nvSpPr>
          <p:spPr>
            <a:xfrm>
              <a:off x="4486275" y="3889889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6" name="Google Shape;4166;p25"/>
            <p:cNvSpPr/>
            <p:nvPr/>
          </p:nvSpPr>
          <p:spPr>
            <a:xfrm>
              <a:off x="4486275" y="38708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p25"/>
            <p:cNvSpPr/>
            <p:nvPr/>
          </p:nvSpPr>
          <p:spPr>
            <a:xfrm>
              <a:off x="4505325" y="3870839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25"/>
            <p:cNvSpPr/>
            <p:nvPr/>
          </p:nvSpPr>
          <p:spPr>
            <a:xfrm>
              <a:off x="4514850" y="39470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25"/>
            <p:cNvSpPr/>
            <p:nvPr/>
          </p:nvSpPr>
          <p:spPr>
            <a:xfrm>
              <a:off x="5057775" y="4032764"/>
              <a:ext cx="238125" cy="266700"/>
            </a:xfrm>
            <a:custGeom>
              <a:rect b="b" l="l" r="r" t="t"/>
              <a:pathLst>
                <a:path extrusionOk="0" h="168" w="150">
                  <a:moveTo>
                    <a:pt x="150" y="18"/>
                  </a:moveTo>
                  <a:lnTo>
                    <a:pt x="150" y="12"/>
                  </a:lnTo>
                  <a:lnTo>
                    <a:pt x="150" y="18"/>
                  </a:lnTo>
                  <a:lnTo>
                    <a:pt x="126" y="6"/>
                  </a:lnTo>
                  <a:lnTo>
                    <a:pt x="108" y="18"/>
                  </a:lnTo>
                  <a:lnTo>
                    <a:pt x="84" y="18"/>
                  </a:lnTo>
                  <a:lnTo>
                    <a:pt x="54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24" y="4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18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72" y="138"/>
                  </a:lnTo>
                  <a:lnTo>
                    <a:pt x="72" y="156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20" y="150"/>
                  </a:lnTo>
                  <a:lnTo>
                    <a:pt x="120" y="138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8" y="120"/>
                  </a:lnTo>
                  <a:lnTo>
                    <a:pt x="144" y="114"/>
                  </a:lnTo>
                  <a:lnTo>
                    <a:pt x="132" y="102"/>
                  </a:lnTo>
                  <a:lnTo>
                    <a:pt x="132" y="36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close/>
                  <a:moveTo>
                    <a:pt x="42" y="30"/>
                  </a:moveTo>
                  <a:lnTo>
                    <a:pt x="36" y="12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25"/>
            <p:cNvSpPr/>
            <p:nvPr/>
          </p:nvSpPr>
          <p:spPr>
            <a:xfrm>
              <a:off x="5257800" y="404228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25"/>
            <p:cNvSpPr/>
            <p:nvPr/>
          </p:nvSpPr>
          <p:spPr>
            <a:xfrm>
              <a:off x="529590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25"/>
            <p:cNvSpPr/>
            <p:nvPr/>
          </p:nvSpPr>
          <p:spPr>
            <a:xfrm>
              <a:off x="4924425" y="4051814"/>
              <a:ext cx="171450" cy="171450"/>
            </a:xfrm>
            <a:custGeom>
              <a:rect b="b" l="l" r="r" t="t"/>
              <a:pathLst>
                <a:path extrusionOk="0" h="108" w="108">
                  <a:moveTo>
                    <a:pt x="42" y="30"/>
                  </a:moveTo>
                  <a:lnTo>
                    <a:pt x="36" y="42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0" y="96"/>
                  </a:lnTo>
                  <a:lnTo>
                    <a:pt x="48" y="90"/>
                  </a:lnTo>
                  <a:lnTo>
                    <a:pt x="48" y="78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90" y="72"/>
                  </a:lnTo>
                  <a:lnTo>
                    <a:pt x="108" y="36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54" y="6"/>
                  </a:lnTo>
                  <a:lnTo>
                    <a:pt x="30" y="6"/>
                  </a:lnTo>
                  <a:lnTo>
                    <a:pt x="36" y="30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25"/>
            <p:cNvSpPr/>
            <p:nvPr/>
          </p:nvSpPr>
          <p:spPr>
            <a:xfrm>
              <a:off x="4972050" y="4061339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25"/>
            <p:cNvSpPr/>
            <p:nvPr/>
          </p:nvSpPr>
          <p:spPr>
            <a:xfrm>
              <a:off x="5057775" y="4051814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25"/>
            <p:cNvSpPr/>
            <p:nvPr/>
          </p:nvSpPr>
          <p:spPr>
            <a:xfrm>
              <a:off x="4924425" y="4194689"/>
              <a:ext cx="47625" cy="57150"/>
            </a:xfrm>
            <a:custGeom>
              <a:rect b="b" l="l" r="r" t="t"/>
              <a:pathLst>
                <a:path extrusionOk="0" h="36" w="30">
                  <a:moveTo>
                    <a:pt x="30" y="6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p25"/>
            <p:cNvSpPr/>
            <p:nvPr/>
          </p:nvSpPr>
          <p:spPr>
            <a:xfrm>
              <a:off x="4924425" y="4232789"/>
              <a:ext cx="47625" cy="66675"/>
            </a:xfrm>
            <a:custGeom>
              <a:rect b="b" l="l" r="r" t="t"/>
              <a:pathLst>
                <a:path extrusionOk="0" h="42" w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p25"/>
            <p:cNvSpPr/>
            <p:nvPr/>
          </p:nvSpPr>
          <p:spPr>
            <a:xfrm>
              <a:off x="4924425" y="424231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25"/>
            <p:cNvSpPr/>
            <p:nvPr/>
          </p:nvSpPr>
          <p:spPr>
            <a:xfrm>
              <a:off x="4953000" y="42327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25"/>
            <p:cNvSpPr/>
            <p:nvPr/>
          </p:nvSpPr>
          <p:spPr>
            <a:xfrm>
              <a:off x="4962525" y="4232789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25"/>
            <p:cNvSpPr/>
            <p:nvPr/>
          </p:nvSpPr>
          <p:spPr>
            <a:xfrm>
              <a:off x="4324350" y="4099439"/>
              <a:ext cx="171450" cy="180975"/>
            </a:xfrm>
            <a:custGeom>
              <a:rect b="b" l="l" r="r" t="t"/>
              <a:pathLst>
                <a:path extrusionOk="0" h="114" w="108">
                  <a:moveTo>
                    <a:pt x="54" y="108"/>
                  </a:moveTo>
                  <a:lnTo>
                    <a:pt x="54" y="102"/>
                  </a:lnTo>
                  <a:lnTo>
                    <a:pt x="54" y="90"/>
                  </a:lnTo>
                  <a:lnTo>
                    <a:pt x="78" y="78"/>
                  </a:lnTo>
                  <a:lnTo>
                    <a:pt x="96" y="90"/>
                  </a:lnTo>
                  <a:lnTo>
                    <a:pt x="108" y="24"/>
                  </a:lnTo>
                  <a:lnTo>
                    <a:pt x="90" y="12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12" y="78"/>
                  </a:lnTo>
                  <a:lnTo>
                    <a:pt x="24" y="96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25"/>
            <p:cNvSpPr/>
            <p:nvPr/>
          </p:nvSpPr>
          <p:spPr>
            <a:xfrm>
              <a:off x="4400550" y="409943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2" name="Google Shape;4182;p25"/>
            <p:cNvSpPr/>
            <p:nvPr/>
          </p:nvSpPr>
          <p:spPr>
            <a:xfrm>
              <a:off x="4352925" y="4137539"/>
              <a:ext cx="476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3" name="Google Shape;4183;p25"/>
            <p:cNvSpPr/>
            <p:nvPr/>
          </p:nvSpPr>
          <p:spPr>
            <a:xfrm>
              <a:off x="4391025" y="4051814"/>
              <a:ext cx="228600" cy="257175"/>
            </a:xfrm>
            <a:custGeom>
              <a:rect b="b" l="l" r="r" t="t"/>
              <a:pathLst>
                <a:path extrusionOk="0" h="162" w="144">
                  <a:moveTo>
                    <a:pt x="42" y="162"/>
                  </a:moveTo>
                  <a:lnTo>
                    <a:pt x="60" y="156"/>
                  </a:lnTo>
                  <a:lnTo>
                    <a:pt x="72" y="162"/>
                  </a:lnTo>
                  <a:lnTo>
                    <a:pt x="84" y="150"/>
                  </a:lnTo>
                  <a:lnTo>
                    <a:pt x="96" y="138"/>
                  </a:lnTo>
                  <a:lnTo>
                    <a:pt x="108" y="96"/>
                  </a:lnTo>
                  <a:lnTo>
                    <a:pt x="126" y="84"/>
                  </a:lnTo>
                  <a:lnTo>
                    <a:pt x="144" y="6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14" y="0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96" y="42"/>
                  </a:lnTo>
                  <a:lnTo>
                    <a:pt x="5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54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54" y="120"/>
                  </a:lnTo>
                  <a:lnTo>
                    <a:pt x="36" y="108"/>
                  </a:lnTo>
                  <a:lnTo>
                    <a:pt x="12" y="120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36" y="150"/>
                  </a:lnTo>
                  <a:lnTo>
                    <a:pt x="42" y="16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25"/>
            <p:cNvSpPr/>
            <p:nvPr/>
          </p:nvSpPr>
          <p:spPr>
            <a:xfrm>
              <a:off x="4562475" y="405181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25"/>
            <p:cNvSpPr/>
            <p:nvPr/>
          </p:nvSpPr>
          <p:spPr>
            <a:xfrm>
              <a:off x="4600575" y="40613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25"/>
            <p:cNvSpPr/>
            <p:nvPr/>
          </p:nvSpPr>
          <p:spPr>
            <a:xfrm>
              <a:off x="4448175" y="4108964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p25"/>
            <p:cNvSpPr/>
            <p:nvPr/>
          </p:nvSpPr>
          <p:spPr>
            <a:xfrm>
              <a:off x="4410075" y="4223264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0" y="24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8" name="Google Shape;4188;p25"/>
            <p:cNvSpPr/>
            <p:nvPr/>
          </p:nvSpPr>
          <p:spPr>
            <a:xfrm>
              <a:off x="4391025" y="42708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25"/>
            <p:cNvSpPr/>
            <p:nvPr/>
          </p:nvSpPr>
          <p:spPr>
            <a:xfrm>
              <a:off x="4448175" y="40994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25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25"/>
            <p:cNvSpPr/>
            <p:nvPr/>
          </p:nvSpPr>
          <p:spPr>
            <a:xfrm>
              <a:off x="4933950" y="4194689"/>
              <a:ext cx="323850" cy="315913"/>
            </a:xfrm>
            <a:custGeom>
              <a:rect b="b" l="l" r="r" t="t"/>
              <a:pathLst>
                <a:path extrusionOk="0" h="199" w="204">
                  <a:moveTo>
                    <a:pt x="150" y="36"/>
                  </a:moveTo>
                  <a:lnTo>
                    <a:pt x="84" y="0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48" y="24"/>
                  </a:lnTo>
                  <a:lnTo>
                    <a:pt x="42" y="36"/>
                  </a:lnTo>
                  <a:lnTo>
                    <a:pt x="36" y="18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0" y="96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90" y="169"/>
                  </a:lnTo>
                  <a:lnTo>
                    <a:pt x="90" y="187"/>
                  </a:lnTo>
                  <a:lnTo>
                    <a:pt x="102" y="199"/>
                  </a:lnTo>
                  <a:lnTo>
                    <a:pt x="96" y="199"/>
                  </a:lnTo>
                  <a:lnTo>
                    <a:pt x="168" y="199"/>
                  </a:lnTo>
                  <a:lnTo>
                    <a:pt x="204" y="181"/>
                  </a:lnTo>
                  <a:lnTo>
                    <a:pt x="192" y="169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0" y="114"/>
                  </a:lnTo>
                  <a:lnTo>
                    <a:pt x="168" y="102"/>
                  </a:lnTo>
                  <a:lnTo>
                    <a:pt x="180" y="78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50" y="54"/>
                  </a:lnTo>
                  <a:lnTo>
                    <a:pt x="15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2" name="Google Shape;4192;p25"/>
            <p:cNvSpPr/>
            <p:nvPr/>
          </p:nvSpPr>
          <p:spPr>
            <a:xfrm>
              <a:off x="4972050" y="42137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3" name="Google Shape;4193;p25"/>
            <p:cNvSpPr/>
            <p:nvPr/>
          </p:nvSpPr>
          <p:spPr>
            <a:xfrm>
              <a:off x="4962525" y="42423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4" name="Google Shape;4194;p25"/>
            <p:cNvSpPr/>
            <p:nvPr/>
          </p:nvSpPr>
          <p:spPr>
            <a:xfrm>
              <a:off x="5029200" y="4453452"/>
              <a:ext cx="85725" cy="219075"/>
            </a:xfrm>
            <a:custGeom>
              <a:rect b="b" l="l" r="r" t="t"/>
              <a:pathLst>
                <a:path extrusionOk="0" h="138" w="54">
                  <a:moveTo>
                    <a:pt x="12" y="18"/>
                  </a:moveTo>
                  <a:lnTo>
                    <a:pt x="6" y="48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30" y="90"/>
                  </a:lnTo>
                  <a:lnTo>
                    <a:pt x="30" y="102"/>
                  </a:lnTo>
                  <a:lnTo>
                    <a:pt x="24" y="120"/>
                  </a:lnTo>
                  <a:lnTo>
                    <a:pt x="36" y="132"/>
                  </a:lnTo>
                  <a:lnTo>
                    <a:pt x="48" y="138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3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5" name="Google Shape;4195;p25"/>
            <p:cNvSpPr/>
            <p:nvPr/>
          </p:nvSpPr>
          <p:spPr>
            <a:xfrm>
              <a:off x="5029200" y="4453452"/>
              <a:ext cx="2857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6" name="Google Shape;4196;p25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7" name="Google Shape;4197;p25"/>
            <p:cNvSpPr/>
            <p:nvPr/>
          </p:nvSpPr>
          <p:spPr>
            <a:xfrm>
              <a:off x="4419600" y="4013714"/>
              <a:ext cx="561975" cy="554038"/>
            </a:xfrm>
            <a:custGeom>
              <a:rect b="b" l="l" r="r" t="t"/>
              <a:pathLst>
                <a:path extrusionOk="0" h="349" w="354">
                  <a:moveTo>
                    <a:pt x="30" y="204"/>
                  </a:moveTo>
                  <a:lnTo>
                    <a:pt x="84" y="204"/>
                  </a:lnTo>
                  <a:lnTo>
                    <a:pt x="102" y="252"/>
                  </a:lnTo>
                  <a:lnTo>
                    <a:pt x="132" y="246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80" y="234"/>
                  </a:lnTo>
                  <a:lnTo>
                    <a:pt x="186" y="307"/>
                  </a:lnTo>
                  <a:lnTo>
                    <a:pt x="228" y="301"/>
                  </a:lnTo>
                  <a:lnTo>
                    <a:pt x="228" y="295"/>
                  </a:lnTo>
                  <a:lnTo>
                    <a:pt x="270" y="319"/>
                  </a:lnTo>
                  <a:lnTo>
                    <a:pt x="288" y="325"/>
                  </a:lnTo>
                  <a:lnTo>
                    <a:pt x="300" y="325"/>
                  </a:lnTo>
                  <a:lnTo>
                    <a:pt x="330" y="349"/>
                  </a:lnTo>
                  <a:lnTo>
                    <a:pt x="324" y="325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295"/>
                  </a:lnTo>
                  <a:lnTo>
                    <a:pt x="312" y="270"/>
                  </a:lnTo>
                  <a:lnTo>
                    <a:pt x="306" y="270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42" y="252"/>
                  </a:lnTo>
                  <a:lnTo>
                    <a:pt x="336" y="234"/>
                  </a:lnTo>
                  <a:lnTo>
                    <a:pt x="324" y="228"/>
                  </a:lnTo>
                  <a:lnTo>
                    <a:pt x="318" y="210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18" y="186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12" y="144"/>
                  </a:lnTo>
                  <a:lnTo>
                    <a:pt x="312" y="132"/>
                  </a:lnTo>
                  <a:lnTo>
                    <a:pt x="318" y="126"/>
                  </a:lnTo>
                  <a:lnTo>
                    <a:pt x="318" y="132"/>
                  </a:lnTo>
                  <a:lnTo>
                    <a:pt x="324" y="108"/>
                  </a:lnTo>
                  <a:lnTo>
                    <a:pt x="318" y="108"/>
                  </a:lnTo>
                  <a:lnTo>
                    <a:pt x="324" y="102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36" y="78"/>
                  </a:lnTo>
                  <a:lnTo>
                    <a:pt x="342" y="72"/>
                  </a:lnTo>
                  <a:lnTo>
                    <a:pt x="354" y="54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30" y="12"/>
                  </a:lnTo>
                  <a:lnTo>
                    <a:pt x="306" y="1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16" y="12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32" y="0"/>
                  </a:lnTo>
                  <a:lnTo>
                    <a:pt x="126" y="30"/>
                  </a:lnTo>
                  <a:lnTo>
                    <a:pt x="108" y="108"/>
                  </a:lnTo>
                  <a:lnTo>
                    <a:pt x="90" y="120"/>
                  </a:lnTo>
                  <a:lnTo>
                    <a:pt x="78" y="16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42" y="180"/>
                  </a:lnTo>
                  <a:lnTo>
                    <a:pt x="24" y="186"/>
                  </a:lnTo>
                  <a:lnTo>
                    <a:pt x="18" y="174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8" name="Google Shape;4198;p25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9" name="Google Shape;4199;p25"/>
            <p:cNvSpPr/>
            <p:nvPr/>
          </p:nvSpPr>
          <p:spPr>
            <a:xfrm>
              <a:off x="497205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0" name="Google Shape;4200;p25"/>
            <p:cNvSpPr/>
            <p:nvPr/>
          </p:nvSpPr>
          <p:spPr>
            <a:xfrm>
              <a:off x="4619625" y="40137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1" name="Google Shape;4201;p25"/>
            <p:cNvSpPr/>
            <p:nvPr/>
          </p:nvSpPr>
          <p:spPr>
            <a:xfrm>
              <a:off x="4733925" y="4032764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2" name="Google Shape;4202;p25"/>
            <p:cNvSpPr/>
            <p:nvPr/>
          </p:nvSpPr>
          <p:spPr>
            <a:xfrm>
              <a:off x="4933950" y="415658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3" name="Google Shape;4203;p25"/>
            <p:cNvSpPr/>
            <p:nvPr/>
          </p:nvSpPr>
          <p:spPr>
            <a:xfrm>
              <a:off x="4933950" y="413753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4" name="Google Shape;4204;p25"/>
            <p:cNvSpPr/>
            <p:nvPr/>
          </p:nvSpPr>
          <p:spPr>
            <a:xfrm>
              <a:off x="4924425" y="42327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5" name="Google Shape;4205;p25"/>
            <p:cNvSpPr/>
            <p:nvPr/>
          </p:nvSpPr>
          <p:spPr>
            <a:xfrm>
              <a:off x="4419600" y="428993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6" name="Google Shape;4206;p25"/>
            <p:cNvSpPr/>
            <p:nvPr/>
          </p:nvSpPr>
          <p:spPr>
            <a:xfrm>
              <a:off x="4524375" y="4204214"/>
              <a:ext cx="38100" cy="85725"/>
            </a:xfrm>
            <a:custGeom>
              <a:rect b="b" l="l" r="r" t="t"/>
              <a:pathLst>
                <a:path extrusionOk="0" h="54" w="24">
                  <a:moveTo>
                    <a:pt x="0" y="54"/>
                  </a:moveTo>
                  <a:lnTo>
                    <a:pt x="12" y="42"/>
                  </a:lnTo>
                  <a:lnTo>
                    <a:pt x="24" y="0"/>
                  </a:lnTo>
                  <a:lnTo>
                    <a:pt x="12" y="4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7" name="Google Shape;4207;p25"/>
            <p:cNvSpPr/>
            <p:nvPr/>
          </p:nvSpPr>
          <p:spPr>
            <a:xfrm>
              <a:off x="4591050" y="4061339"/>
              <a:ext cx="28575" cy="123825"/>
            </a:xfrm>
            <a:custGeom>
              <a:rect b="b" l="l" r="r" t="t"/>
              <a:pathLst>
                <a:path extrusionOk="0" h="78" w="18">
                  <a:moveTo>
                    <a:pt x="0" y="7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8" name="Google Shape;4208;p25"/>
            <p:cNvSpPr/>
            <p:nvPr/>
          </p:nvSpPr>
          <p:spPr>
            <a:xfrm>
              <a:off x="4619625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9" name="Google Shape;4209;p25"/>
            <p:cNvSpPr/>
            <p:nvPr/>
          </p:nvSpPr>
          <p:spPr>
            <a:xfrm>
              <a:off x="4972050" y="4948752"/>
              <a:ext cx="38100" cy="47625"/>
            </a:xfrm>
            <a:custGeom>
              <a:rect b="b" l="l" r="r" t="t"/>
              <a:pathLst>
                <a:path extrusionOk="0" h="30" w="24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0" name="Google Shape;4210;p25"/>
            <p:cNvSpPr/>
            <p:nvPr/>
          </p:nvSpPr>
          <p:spPr>
            <a:xfrm>
              <a:off x="4410075" y="4337564"/>
              <a:ext cx="371475" cy="363538"/>
            </a:xfrm>
            <a:custGeom>
              <a:rect b="b" l="l" r="r" t="t"/>
              <a:pathLst>
                <a:path extrusionOk="0" h="229" w="234">
                  <a:moveTo>
                    <a:pt x="6" y="211"/>
                  </a:moveTo>
                  <a:lnTo>
                    <a:pt x="24" y="211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30" y="211"/>
                  </a:lnTo>
                  <a:lnTo>
                    <a:pt x="42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32" y="229"/>
                  </a:lnTo>
                  <a:lnTo>
                    <a:pt x="186" y="229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198" y="211"/>
                  </a:lnTo>
                  <a:lnTo>
                    <a:pt x="192" y="205"/>
                  </a:lnTo>
                  <a:lnTo>
                    <a:pt x="192" y="169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210" y="133"/>
                  </a:lnTo>
                  <a:lnTo>
                    <a:pt x="228" y="133"/>
                  </a:lnTo>
                  <a:lnTo>
                    <a:pt x="228" y="115"/>
                  </a:lnTo>
                  <a:lnTo>
                    <a:pt x="234" y="97"/>
                  </a:lnTo>
                  <a:lnTo>
                    <a:pt x="192" y="103"/>
                  </a:lnTo>
                  <a:lnTo>
                    <a:pt x="186" y="30"/>
                  </a:lnTo>
                  <a:lnTo>
                    <a:pt x="144" y="24"/>
                  </a:lnTo>
                  <a:lnTo>
                    <a:pt x="138" y="42"/>
                  </a:lnTo>
                  <a:lnTo>
                    <a:pt x="108" y="48"/>
                  </a:lnTo>
                  <a:lnTo>
                    <a:pt x="90" y="0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4" y="24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79"/>
                  </a:lnTo>
                  <a:lnTo>
                    <a:pt x="36" y="85"/>
                  </a:lnTo>
                  <a:lnTo>
                    <a:pt x="36" y="91"/>
                  </a:lnTo>
                  <a:lnTo>
                    <a:pt x="42" y="97"/>
                  </a:lnTo>
                  <a:lnTo>
                    <a:pt x="36" y="97"/>
                  </a:lnTo>
                  <a:lnTo>
                    <a:pt x="36" y="115"/>
                  </a:lnTo>
                  <a:lnTo>
                    <a:pt x="30" y="127"/>
                  </a:lnTo>
                  <a:lnTo>
                    <a:pt x="24" y="133"/>
                  </a:lnTo>
                  <a:lnTo>
                    <a:pt x="24" y="139"/>
                  </a:lnTo>
                  <a:lnTo>
                    <a:pt x="18" y="145"/>
                  </a:lnTo>
                  <a:lnTo>
                    <a:pt x="6" y="187"/>
                  </a:lnTo>
                  <a:lnTo>
                    <a:pt x="0" y="193"/>
                  </a:lnTo>
                  <a:lnTo>
                    <a:pt x="0" y="217"/>
                  </a:lnTo>
                  <a:lnTo>
                    <a:pt x="6" y="211"/>
                  </a:lnTo>
                  <a:lnTo>
                    <a:pt x="6" y="21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1" name="Google Shape;4211;p25"/>
            <p:cNvSpPr/>
            <p:nvPr/>
          </p:nvSpPr>
          <p:spPr>
            <a:xfrm>
              <a:off x="4581525" y="4375664"/>
              <a:ext cx="57150" cy="38100"/>
            </a:xfrm>
            <a:custGeom>
              <a:rect b="b" l="l" r="r" t="t"/>
              <a:pathLst>
                <a:path extrusionOk="0" h="24" w="36">
                  <a:moveTo>
                    <a:pt x="30" y="18"/>
                  </a:moveTo>
                  <a:lnTo>
                    <a:pt x="0" y="24"/>
                  </a:lnTo>
                  <a:lnTo>
                    <a:pt x="30" y="1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2" name="Google Shape;4212;p25"/>
            <p:cNvSpPr/>
            <p:nvPr/>
          </p:nvSpPr>
          <p:spPr>
            <a:xfrm>
              <a:off x="4429125" y="4337564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12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3" name="Google Shape;4213;p25"/>
            <p:cNvSpPr/>
            <p:nvPr/>
          </p:nvSpPr>
          <p:spPr>
            <a:xfrm>
              <a:off x="4714875" y="4413764"/>
              <a:ext cx="333375" cy="296863"/>
            </a:xfrm>
            <a:custGeom>
              <a:rect b="b" l="l" r="r" t="t"/>
              <a:pathLst>
                <a:path extrusionOk="0" h="187" w="210">
                  <a:moveTo>
                    <a:pt x="162" y="6"/>
                  </a:moveTo>
                  <a:lnTo>
                    <a:pt x="156" y="6"/>
                  </a:lnTo>
                  <a:lnTo>
                    <a:pt x="156" y="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0" y="43"/>
                  </a:lnTo>
                  <a:lnTo>
                    <a:pt x="120" y="67"/>
                  </a:lnTo>
                  <a:lnTo>
                    <a:pt x="138" y="73"/>
                  </a:lnTo>
                  <a:lnTo>
                    <a:pt x="144" y="97"/>
                  </a:lnTo>
                  <a:lnTo>
                    <a:pt x="114" y="73"/>
                  </a:lnTo>
                  <a:lnTo>
                    <a:pt x="102" y="73"/>
                  </a:lnTo>
                  <a:lnTo>
                    <a:pt x="84" y="67"/>
                  </a:lnTo>
                  <a:lnTo>
                    <a:pt x="42" y="43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36" y="6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0" y="121"/>
                  </a:lnTo>
                  <a:lnTo>
                    <a:pt x="0" y="157"/>
                  </a:lnTo>
                  <a:lnTo>
                    <a:pt x="6" y="163"/>
                  </a:lnTo>
                  <a:lnTo>
                    <a:pt x="18" y="175"/>
                  </a:lnTo>
                  <a:lnTo>
                    <a:pt x="36" y="169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60" y="181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102" y="157"/>
                  </a:lnTo>
                  <a:lnTo>
                    <a:pt x="108" y="163"/>
                  </a:lnTo>
                  <a:lnTo>
                    <a:pt x="114" y="157"/>
                  </a:lnTo>
                  <a:lnTo>
                    <a:pt x="120" y="157"/>
                  </a:lnTo>
                  <a:lnTo>
                    <a:pt x="120" y="145"/>
                  </a:lnTo>
                  <a:lnTo>
                    <a:pt x="150" y="139"/>
                  </a:lnTo>
                  <a:lnTo>
                    <a:pt x="144" y="127"/>
                  </a:lnTo>
                  <a:lnTo>
                    <a:pt x="198" y="109"/>
                  </a:lnTo>
                  <a:lnTo>
                    <a:pt x="192" y="97"/>
                  </a:lnTo>
                  <a:lnTo>
                    <a:pt x="204" y="73"/>
                  </a:lnTo>
                  <a:lnTo>
                    <a:pt x="210" y="43"/>
                  </a:lnTo>
                  <a:lnTo>
                    <a:pt x="204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62" y="0"/>
                  </a:lnTo>
                  <a:lnTo>
                    <a:pt x="168" y="6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4" name="Google Shape;4214;p25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5" name="Google Shape;4215;p25"/>
            <p:cNvSpPr/>
            <p:nvPr/>
          </p:nvSpPr>
          <p:spPr>
            <a:xfrm>
              <a:off x="4972050" y="4413764"/>
              <a:ext cx="57150" cy="39688"/>
            </a:xfrm>
            <a:custGeom>
              <a:rect b="b" l="l" r="r" t="t"/>
              <a:pathLst>
                <a:path extrusionOk="0" h="25" w="36">
                  <a:moveTo>
                    <a:pt x="36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2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6" name="Google Shape;4216;p25"/>
            <p:cNvSpPr/>
            <p:nvPr/>
          </p:nvSpPr>
          <p:spPr>
            <a:xfrm>
              <a:off x="5038725" y="4453452"/>
              <a:ext cx="9525" cy="76200"/>
            </a:xfrm>
            <a:custGeom>
              <a:rect b="b" l="l" r="r" t="t"/>
              <a:pathLst>
                <a:path extrusionOk="0" h="48" w="6">
                  <a:moveTo>
                    <a:pt x="0" y="0"/>
                  </a:moveTo>
                  <a:lnTo>
                    <a:pt x="6" y="18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7" name="Google Shape;4217;p25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8" name="Google Shape;4218;p25"/>
            <p:cNvSpPr/>
            <p:nvPr/>
          </p:nvSpPr>
          <p:spPr>
            <a:xfrm>
              <a:off x="4905375" y="4482027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9" name="Google Shape;4219;p25"/>
            <p:cNvSpPr/>
            <p:nvPr/>
          </p:nvSpPr>
          <p:spPr>
            <a:xfrm>
              <a:off x="4781550" y="4482027"/>
              <a:ext cx="95250" cy="47625"/>
            </a:xfrm>
            <a:custGeom>
              <a:rect b="b" l="l" r="r" t="t"/>
              <a:pathLst>
                <a:path extrusionOk="0" h="30" w="60">
                  <a:moveTo>
                    <a:pt x="60" y="30"/>
                  </a:moveTo>
                  <a:lnTo>
                    <a:pt x="42" y="24"/>
                  </a:lnTo>
                  <a:lnTo>
                    <a:pt x="0" y="0"/>
                  </a:lnTo>
                  <a:lnTo>
                    <a:pt x="42" y="2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0" name="Google Shape;4220;p25"/>
            <p:cNvSpPr/>
            <p:nvPr/>
          </p:nvSpPr>
          <p:spPr>
            <a:xfrm>
              <a:off x="4772025" y="449155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0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25"/>
            <p:cNvSpPr/>
            <p:nvPr/>
          </p:nvSpPr>
          <p:spPr>
            <a:xfrm>
              <a:off x="4714875" y="4548702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2" name="Google Shape;4222;p25"/>
            <p:cNvSpPr/>
            <p:nvPr/>
          </p:nvSpPr>
          <p:spPr>
            <a:xfrm>
              <a:off x="4724400" y="4672527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12" y="12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3" name="Google Shape;4223;p25"/>
            <p:cNvSpPr/>
            <p:nvPr/>
          </p:nvSpPr>
          <p:spPr>
            <a:xfrm>
              <a:off x="4743450" y="4548702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4" name="Google Shape;4224;p25"/>
            <p:cNvSpPr/>
            <p:nvPr/>
          </p:nvSpPr>
          <p:spPr>
            <a:xfrm>
              <a:off x="4943475" y="4482027"/>
              <a:ext cx="314325" cy="495300"/>
            </a:xfrm>
            <a:custGeom>
              <a:rect b="b" l="l" r="r" t="t"/>
              <a:pathLst>
                <a:path extrusionOk="0" h="312" w="198">
                  <a:moveTo>
                    <a:pt x="90" y="18"/>
                  </a:moveTo>
                  <a:lnTo>
                    <a:pt x="84" y="36"/>
                  </a:lnTo>
                  <a:lnTo>
                    <a:pt x="90" y="54"/>
                  </a:lnTo>
                  <a:lnTo>
                    <a:pt x="108" y="7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0" y="114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84" y="84"/>
                  </a:lnTo>
                  <a:lnTo>
                    <a:pt x="84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0" y="8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12" y="102"/>
                  </a:lnTo>
                  <a:lnTo>
                    <a:pt x="54" y="114"/>
                  </a:lnTo>
                  <a:lnTo>
                    <a:pt x="54" y="162"/>
                  </a:lnTo>
                  <a:lnTo>
                    <a:pt x="54" y="180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52"/>
                  </a:lnTo>
                  <a:lnTo>
                    <a:pt x="36" y="258"/>
                  </a:lnTo>
                  <a:lnTo>
                    <a:pt x="36" y="264"/>
                  </a:lnTo>
                  <a:lnTo>
                    <a:pt x="36" y="294"/>
                  </a:lnTo>
                  <a:lnTo>
                    <a:pt x="42" y="312"/>
                  </a:lnTo>
                  <a:lnTo>
                    <a:pt x="54" y="312"/>
                  </a:lnTo>
                  <a:lnTo>
                    <a:pt x="54" y="300"/>
                  </a:lnTo>
                  <a:lnTo>
                    <a:pt x="48" y="306"/>
                  </a:lnTo>
                  <a:lnTo>
                    <a:pt x="48" y="300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66" y="282"/>
                  </a:lnTo>
                  <a:lnTo>
                    <a:pt x="84" y="276"/>
                  </a:lnTo>
                  <a:lnTo>
                    <a:pt x="96" y="264"/>
                  </a:lnTo>
                  <a:lnTo>
                    <a:pt x="102" y="258"/>
                  </a:lnTo>
                  <a:lnTo>
                    <a:pt x="96" y="258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84" y="180"/>
                  </a:lnTo>
                  <a:lnTo>
                    <a:pt x="96" y="174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32" y="138"/>
                  </a:lnTo>
                  <a:lnTo>
                    <a:pt x="150" y="126"/>
                  </a:lnTo>
                  <a:lnTo>
                    <a:pt x="162" y="126"/>
                  </a:lnTo>
                  <a:lnTo>
                    <a:pt x="168" y="120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8" y="78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92" y="6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92" y="18"/>
                  </a:lnTo>
                  <a:lnTo>
                    <a:pt x="198" y="1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2" y="18"/>
                  </a:lnTo>
                  <a:lnTo>
                    <a:pt x="90" y="18"/>
                  </a:lnTo>
                  <a:close/>
                  <a:moveTo>
                    <a:pt x="24" y="102"/>
                  </a:moveTo>
                  <a:lnTo>
                    <a:pt x="12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42" y="9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5" name="Google Shape;4225;p25"/>
            <p:cNvSpPr/>
            <p:nvPr/>
          </p:nvSpPr>
          <p:spPr>
            <a:xfrm>
              <a:off x="5086350" y="466300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6" name="Google Shape;4226;p25"/>
            <p:cNvSpPr/>
            <p:nvPr/>
          </p:nvSpPr>
          <p:spPr>
            <a:xfrm>
              <a:off x="5114925" y="4605852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25"/>
            <p:cNvSpPr/>
            <p:nvPr/>
          </p:nvSpPr>
          <p:spPr>
            <a:xfrm>
              <a:off x="5067300" y="4615377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25"/>
            <p:cNvSpPr/>
            <p:nvPr/>
          </p:nvSpPr>
          <p:spPr>
            <a:xfrm>
              <a:off x="5048250" y="4596327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25"/>
            <p:cNvSpPr/>
            <p:nvPr/>
          </p:nvSpPr>
          <p:spPr>
            <a:xfrm>
              <a:off x="4943475" y="4586802"/>
              <a:ext cx="85725" cy="28575"/>
            </a:xfrm>
            <a:custGeom>
              <a:rect b="b" l="l" r="r" t="t"/>
              <a:pathLst>
                <a:path extrusionOk="0" h="18" w="54">
                  <a:moveTo>
                    <a:pt x="54" y="0"/>
                  </a:moveTo>
                  <a:lnTo>
                    <a:pt x="54" y="0"/>
                  </a:lnTo>
                  <a:lnTo>
                    <a:pt x="0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25"/>
            <p:cNvSpPr/>
            <p:nvPr/>
          </p:nvSpPr>
          <p:spPr>
            <a:xfrm>
              <a:off x="4810125" y="4634427"/>
              <a:ext cx="219075" cy="219075"/>
            </a:xfrm>
            <a:custGeom>
              <a:rect b="b" l="l" r="r" t="t"/>
              <a:pathLst>
                <a:path extrusionOk="0" h="138" w="138">
                  <a:moveTo>
                    <a:pt x="138" y="18"/>
                  </a:moveTo>
                  <a:lnTo>
                    <a:pt x="96" y="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42" y="96"/>
                  </a:lnTo>
                  <a:lnTo>
                    <a:pt x="48" y="120"/>
                  </a:lnTo>
                  <a:lnTo>
                    <a:pt x="72" y="126"/>
                  </a:lnTo>
                  <a:lnTo>
                    <a:pt x="78" y="126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38" y="84"/>
                  </a:lnTo>
                  <a:lnTo>
                    <a:pt x="132" y="66"/>
                  </a:lnTo>
                  <a:lnTo>
                    <a:pt x="138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25"/>
            <p:cNvSpPr/>
            <p:nvPr/>
          </p:nvSpPr>
          <p:spPr>
            <a:xfrm>
              <a:off x="4905375" y="4634427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30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2" name="Google Shape;4232;p25"/>
            <p:cNvSpPr/>
            <p:nvPr/>
          </p:nvSpPr>
          <p:spPr>
            <a:xfrm>
              <a:off x="4953000" y="4634427"/>
              <a:ext cx="76200" cy="133350"/>
            </a:xfrm>
            <a:custGeom>
              <a:rect b="b" l="l" r="r" t="t"/>
              <a:pathLst>
                <a:path extrusionOk="0" h="84" w="48">
                  <a:moveTo>
                    <a:pt x="0" y="0"/>
                  </a:moveTo>
                  <a:lnTo>
                    <a:pt x="6" y="6"/>
                  </a:lnTo>
                  <a:lnTo>
                    <a:pt x="48" y="18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66"/>
                  </a:lnTo>
                  <a:lnTo>
                    <a:pt x="48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25"/>
            <p:cNvSpPr/>
            <p:nvPr/>
          </p:nvSpPr>
          <p:spPr>
            <a:xfrm>
              <a:off x="4648200" y="4691577"/>
              <a:ext cx="276225" cy="295275"/>
            </a:xfrm>
            <a:custGeom>
              <a:rect b="b" l="l" r="r" t="t"/>
              <a:pathLst>
                <a:path extrusionOk="0" h="186" w="174">
                  <a:moveTo>
                    <a:pt x="150" y="84"/>
                  </a:moveTo>
                  <a:lnTo>
                    <a:pt x="144" y="60"/>
                  </a:lnTo>
                  <a:lnTo>
                    <a:pt x="114" y="30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0" y="6"/>
                  </a:lnTo>
                  <a:lnTo>
                    <a:pt x="18" y="18"/>
                  </a:lnTo>
                  <a:lnTo>
                    <a:pt x="18" y="84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2" y="180"/>
                  </a:lnTo>
                  <a:lnTo>
                    <a:pt x="24" y="186"/>
                  </a:lnTo>
                  <a:lnTo>
                    <a:pt x="48" y="18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90" y="162"/>
                  </a:lnTo>
                  <a:lnTo>
                    <a:pt x="108" y="156"/>
                  </a:lnTo>
                  <a:lnTo>
                    <a:pt x="114" y="138"/>
                  </a:lnTo>
                  <a:lnTo>
                    <a:pt x="156" y="96"/>
                  </a:lnTo>
                  <a:lnTo>
                    <a:pt x="162" y="96"/>
                  </a:lnTo>
                  <a:lnTo>
                    <a:pt x="174" y="90"/>
                  </a:lnTo>
                  <a:lnTo>
                    <a:pt x="150" y="84"/>
                  </a:lnTo>
                  <a:close/>
                  <a:moveTo>
                    <a:pt x="114" y="72"/>
                  </a:moveTo>
                  <a:lnTo>
                    <a:pt x="108" y="66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66"/>
                  </a:lnTo>
                  <a:lnTo>
                    <a:pt x="114" y="54"/>
                  </a:lnTo>
                  <a:lnTo>
                    <a:pt x="114" y="60"/>
                  </a:lnTo>
                  <a:lnTo>
                    <a:pt x="120" y="66"/>
                  </a:lnTo>
                  <a:lnTo>
                    <a:pt x="114" y="7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25"/>
            <p:cNvSpPr/>
            <p:nvPr/>
          </p:nvSpPr>
          <p:spPr>
            <a:xfrm>
              <a:off x="4810125" y="47011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25"/>
            <p:cNvSpPr/>
            <p:nvPr/>
          </p:nvSpPr>
          <p:spPr>
            <a:xfrm>
              <a:off x="4410075" y="4663002"/>
              <a:ext cx="390525" cy="400050"/>
            </a:xfrm>
            <a:custGeom>
              <a:rect b="b" l="l" r="r" t="t"/>
              <a:pathLst>
                <a:path extrusionOk="0" h="252" w="246">
                  <a:moveTo>
                    <a:pt x="96" y="234"/>
                  </a:moveTo>
                  <a:lnTo>
                    <a:pt x="114" y="252"/>
                  </a:lnTo>
                  <a:lnTo>
                    <a:pt x="132" y="252"/>
                  </a:lnTo>
                  <a:lnTo>
                    <a:pt x="150" y="23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50" y="108"/>
                  </a:lnTo>
                  <a:lnTo>
                    <a:pt x="168" y="102"/>
                  </a:lnTo>
                  <a:lnTo>
                    <a:pt x="168" y="36"/>
                  </a:lnTo>
                  <a:lnTo>
                    <a:pt x="210" y="24"/>
                  </a:lnTo>
                  <a:lnTo>
                    <a:pt x="216" y="42"/>
                  </a:lnTo>
                  <a:lnTo>
                    <a:pt x="246" y="18"/>
                  </a:lnTo>
                  <a:lnTo>
                    <a:pt x="228" y="12"/>
                  </a:lnTo>
                  <a:lnTo>
                    <a:pt x="186" y="24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50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2" y="228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96" y="234"/>
                  </a:lnTo>
                  <a:close/>
                  <a:moveTo>
                    <a:pt x="84" y="42"/>
                  </a:moveTo>
                  <a:lnTo>
                    <a:pt x="78" y="48"/>
                  </a:lnTo>
                  <a:lnTo>
                    <a:pt x="78" y="48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02" y="42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25"/>
            <p:cNvSpPr/>
            <p:nvPr/>
          </p:nvSpPr>
          <p:spPr>
            <a:xfrm>
              <a:off x="4448175" y="46630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25"/>
            <p:cNvSpPr/>
            <p:nvPr/>
          </p:nvSpPr>
          <p:spPr>
            <a:xfrm>
              <a:off x="4457700" y="4672527"/>
              <a:ext cx="142875" cy="9525"/>
            </a:xfrm>
            <a:custGeom>
              <a:rect b="b" l="l" r="r" t="t"/>
              <a:pathLst>
                <a:path extrusionOk="0" h="6" w="90">
                  <a:moveTo>
                    <a:pt x="0" y="0"/>
                  </a:moveTo>
                  <a:lnTo>
                    <a:pt x="12" y="6"/>
                  </a:lnTo>
                  <a:lnTo>
                    <a:pt x="9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8" name="Google Shape;4238;p25"/>
            <p:cNvSpPr/>
            <p:nvPr/>
          </p:nvSpPr>
          <p:spPr>
            <a:xfrm>
              <a:off x="4648200" y="4834452"/>
              <a:ext cx="0" cy="76200"/>
            </a:xfrm>
            <a:custGeom>
              <a:rect b="b" l="l" r="r" t="t"/>
              <a:pathLst>
                <a:path extrusionOk="0" h="48" w="120000">
                  <a:moveTo>
                    <a:pt x="0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9" name="Google Shape;4239;p25"/>
            <p:cNvSpPr/>
            <p:nvPr/>
          </p:nvSpPr>
          <p:spPr>
            <a:xfrm>
              <a:off x="4743450" y="470110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0" name="Google Shape;4240;p25"/>
            <p:cNvSpPr/>
            <p:nvPr/>
          </p:nvSpPr>
          <p:spPr>
            <a:xfrm>
              <a:off x="4991100" y="4853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25"/>
            <p:cNvSpPr/>
            <p:nvPr/>
          </p:nvSpPr>
          <p:spPr>
            <a:xfrm>
              <a:off x="4543425" y="4834452"/>
              <a:ext cx="485775" cy="419100"/>
            </a:xfrm>
            <a:custGeom>
              <a:rect b="b" l="l" r="r" t="t"/>
              <a:pathLst>
                <a:path extrusionOk="0" h="264" w="306">
                  <a:moveTo>
                    <a:pt x="288" y="96"/>
                  </a:moveTo>
                  <a:lnTo>
                    <a:pt x="282" y="10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70" y="96"/>
                  </a:lnTo>
                  <a:lnTo>
                    <a:pt x="270" y="78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88" y="72"/>
                  </a:lnTo>
                  <a:lnTo>
                    <a:pt x="288" y="78"/>
                  </a:lnTo>
                  <a:lnTo>
                    <a:pt x="288" y="72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2" y="30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180" y="48"/>
                  </a:lnTo>
                  <a:lnTo>
                    <a:pt x="174" y="66"/>
                  </a:lnTo>
                  <a:lnTo>
                    <a:pt x="156" y="72"/>
                  </a:lnTo>
                  <a:lnTo>
                    <a:pt x="132" y="60"/>
                  </a:lnTo>
                  <a:lnTo>
                    <a:pt x="114" y="90"/>
                  </a:lnTo>
                  <a:lnTo>
                    <a:pt x="90" y="96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66" y="48"/>
                  </a:lnTo>
                  <a:lnTo>
                    <a:pt x="66" y="126"/>
                  </a:lnTo>
                  <a:lnTo>
                    <a:pt x="48" y="144"/>
                  </a:lnTo>
                  <a:lnTo>
                    <a:pt x="30" y="144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24" y="186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42" y="258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64"/>
                  </a:lnTo>
                  <a:lnTo>
                    <a:pt x="72" y="264"/>
                  </a:lnTo>
                  <a:lnTo>
                    <a:pt x="78" y="258"/>
                  </a:lnTo>
                  <a:lnTo>
                    <a:pt x="8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102" y="258"/>
                  </a:lnTo>
                  <a:lnTo>
                    <a:pt x="108" y="252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56" y="252"/>
                  </a:lnTo>
                  <a:lnTo>
                    <a:pt x="162" y="252"/>
                  </a:lnTo>
                  <a:lnTo>
                    <a:pt x="174" y="252"/>
                  </a:lnTo>
                  <a:lnTo>
                    <a:pt x="174" y="246"/>
                  </a:lnTo>
                  <a:lnTo>
                    <a:pt x="192" y="246"/>
                  </a:lnTo>
                  <a:lnTo>
                    <a:pt x="228" y="210"/>
                  </a:lnTo>
                  <a:lnTo>
                    <a:pt x="240" y="198"/>
                  </a:lnTo>
                  <a:lnTo>
                    <a:pt x="252" y="186"/>
                  </a:lnTo>
                  <a:lnTo>
                    <a:pt x="270" y="162"/>
                  </a:lnTo>
                  <a:lnTo>
                    <a:pt x="276" y="144"/>
                  </a:lnTo>
                  <a:lnTo>
                    <a:pt x="294" y="132"/>
                  </a:lnTo>
                  <a:lnTo>
                    <a:pt x="306" y="96"/>
                  </a:lnTo>
                  <a:lnTo>
                    <a:pt x="306" y="90"/>
                  </a:lnTo>
                  <a:lnTo>
                    <a:pt x="294" y="90"/>
                  </a:lnTo>
                  <a:lnTo>
                    <a:pt x="288" y="96"/>
                  </a:lnTo>
                  <a:close/>
                  <a:moveTo>
                    <a:pt x="216" y="174"/>
                  </a:moveTo>
                  <a:lnTo>
                    <a:pt x="198" y="156"/>
                  </a:lnTo>
                  <a:lnTo>
                    <a:pt x="204" y="144"/>
                  </a:lnTo>
                  <a:lnTo>
                    <a:pt x="216" y="132"/>
                  </a:lnTo>
                  <a:lnTo>
                    <a:pt x="234" y="132"/>
                  </a:lnTo>
                  <a:lnTo>
                    <a:pt x="240" y="150"/>
                  </a:lnTo>
                  <a:lnTo>
                    <a:pt x="216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2" name="Google Shape;4242;p25"/>
            <p:cNvSpPr/>
            <p:nvPr/>
          </p:nvSpPr>
          <p:spPr>
            <a:xfrm>
              <a:off x="4991100" y="4986852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3" name="Google Shape;4243;p25"/>
            <p:cNvSpPr/>
            <p:nvPr/>
          </p:nvSpPr>
          <p:spPr>
            <a:xfrm>
              <a:off x="5000625" y="494875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25"/>
            <p:cNvSpPr/>
            <p:nvPr/>
          </p:nvSpPr>
          <p:spPr>
            <a:xfrm>
              <a:off x="4981575" y="4948752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25"/>
            <p:cNvSpPr/>
            <p:nvPr/>
          </p:nvSpPr>
          <p:spPr>
            <a:xfrm>
              <a:off x="4991100" y="4853502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0"/>
                  </a:moveTo>
                  <a:lnTo>
                    <a:pt x="0" y="18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25"/>
            <p:cNvSpPr/>
            <p:nvPr/>
          </p:nvSpPr>
          <p:spPr>
            <a:xfrm>
              <a:off x="4924425" y="4834452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25"/>
            <p:cNvSpPr/>
            <p:nvPr/>
          </p:nvSpPr>
          <p:spPr>
            <a:xfrm>
              <a:off x="4953000" y="4843977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25"/>
            <p:cNvSpPr/>
            <p:nvPr/>
          </p:nvSpPr>
          <p:spPr>
            <a:xfrm>
              <a:off x="4981575" y="4843977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25"/>
            <p:cNvSpPr/>
            <p:nvPr/>
          </p:nvSpPr>
          <p:spPr>
            <a:xfrm>
              <a:off x="4752975" y="4929702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0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25"/>
            <p:cNvSpPr/>
            <p:nvPr/>
          </p:nvSpPr>
          <p:spPr>
            <a:xfrm>
              <a:off x="4905375" y="483445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25"/>
            <p:cNvSpPr/>
            <p:nvPr/>
          </p:nvSpPr>
          <p:spPr>
            <a:xfrm>
              <a:off x="4648200" y="4910652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0" y="0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25"/>
            <p:cNvSpPr/>
            <p:nvPr/>
          </p:nvSpPr>
          <p:spPr>
            <a:xfrm>
              <a:off x="4543425" y="50344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3" name="Google Shape;4253;p25"/>
            <p:cNvSpPr/>
            <p:nvPr/>
          </p:nvSpPr>
          <p:spPr>
            <a:xfrm>
              <a:off x="4857750" y="5044002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18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18" y="42"/>
                  </a:lnTo>
                  <a:lnTo>
                    <a:pt x="42" y="18"/>
                  </a:lnTo>
                  <a:lnTo>
                    <a:pt x="3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25"/>
            <p:cNvSpPr/>
            <p:nvPr/>
          </p:nvSpPr>
          <p:spPr>
            <a:xfrm>
              <a:off x="5324475" y="4529652"/>
              <a:ext cx="200025" cy="419100"/>
            </a:xfrm>
            <a:custGeom>
              <a:rect b="b" l="l" r="r" t="t"/>
              <a:pathLst>
                <a:path extrusionOk="0" h="264" w="126">
                  <a:moveTo>
                    <a:pt x="108" y="0"/>
                  </a:moveTo>
                  <a:lnTo>
                    <a:pt x="72" y="54"/>
                  </a:lnTo>
                  <a:lnTo>
                    <a:pt x="24" y="78"/>
                  </a:lnTo>
                  <a:lnTo>
                    <a:pt x="12" y="102"/>
                  </a:lnTo>
                  <a:lnTo>
                    <a:pt x="30" y="150"/>
                  </a:lnTo>
                  <a:lnTo>
                    <a:pt x="0" y="186"/>
                  </a:lnTo>
                  <a:lnTo>
                    <a:pt x="6" y="234"/>
                  </a:lnTo>
                  <a:lnTo>
                    <a:pt x="36" y="264"/>
                  </a:lnTo>
                  <a:lnTo>
                    <a:pt x="72" y="24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25"/>
            <p:cNvSpPr/>
            <p:nvPr/>
          </p:nvSpPr>
          <p:spPr>
            <a:xfrm>
              <a:off x="8924925" y="5729802"/>
              <a:ext cx="28575" cy="28575"/>
            </a:xfrm>
            <a:custGeom>
              <a:rect b="b" l="l" r="r" t="t"/>
              <a:pathLst>
                <a:path extrusionOk="0" h="18" w="18">
                  <a:moveTo>
                    <a:pt x="0" y="18"/>
                  </a:moveTo>
                  <a:lnTo>
                    <a:pt x="18" y="12"/>
                  </a:lnTo>
                  <a:lnTo>
                    <a:pt x="1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6" name="Google Shape;4256;p25"/>
            <p:cNvSpPr/>
            <p:nvPr/>
          </p:nvSpPr>
          <p:spPr>
            <a:xfrm>
              <a:off x="8915400" y="5472627"/>
              <a:ext cx="219075" cy="257175"/>
            </a:xfrm>
            <a:custGeom>
              <a:rect b="b" l="l" r="r" t="t"/>
              <a:pathLst>
                <a:path extrusionOk="0" h="162" w="138">
                  <a:moveTo>
                    <a:pt x="84" y="54"/>
                  </a:moveTo>
                  <a:lnTo>
                    <a:pt x="24" y="90"/>
                  </a:lnTo>
                  <a:lnTo>
                    <a:pt x="0" y="144"/>
                  </a:lnTo>
                  <a:lnTo>
                    <a:pt x="36" y="162"/>
                  </a:lnTo>
                  <a:lnTo>
                    <a:pt x="78" y="144"/>
                  </a:lnTo>
                  <a:lnTo>
                    <a:pt x="90" y="84"/>
                  </a:lnTo>
                  <a:lnTo>
                    <a:pt x="132" y="48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08" y="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7" name="Google Shape;4257;p25"/>
            <p:cNvSpPr/>
            <p:nvPr/>
          </p:nvSpPr>
          <p:spPr>
            <a:xfrm>
              <a:off x="1771650" y="3804164"/>
              <a:ext cx="342900" cy="485775"/>
            </a:xfrm>
            <a:custGeom>
              <a:rect b="b" l="l" r="r" t="t"/>
              <a:pathLst>
                <a:path extrusionOk="0" h="306" w="216">
                  <a:moveTo>
                    <a:pt x="24" y="96"/>
                  </a:moveTo>
                  <a:lnTo>
                    <a:pt x="30" y="108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24" y="168"/>
                  </a:lnTo>
                  <a:lnTo>
                    <a:pt x="24" y="180"/>
                  </a:lnTo>
                  <a:lnTo>
                    <a:pt x="12" y="186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30" y="216"/>
                  </a:lnTo>
                  <a:lnTo>
                    <a:pt x="30" y="222"/>
                  </a:lnTo>
                  <a:lnTo>
                    <a:pt x="54" y="228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84" y="24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20" y="276"/>
                  </a:lnTo>
                  <a:lnTo>
                    <a:pt x="144" y="270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2" y="306"/>
                  </a:lnTo>
                  <a:lnTo>
                    <a:pt x="168" y="306"/>
                  </a:lnTo>
                  <a:lnTo>
                    <a:pt x="174" y="246"/>
                  </a:lnTo>
                  <a:lnTo>
                    <a:pt x="162" y="222"/>
                  </a:lnTo>
                  <a:lnTo>
                    <a:pt x="180" y="210"/>
                  </a:lnTo>
                  <a:lnTo>
                    <a:pt x="168" y="198"/>
                  </a:lnTo>
                  <a:lnTo>
                    <a:pt x="186" y="198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04" y="174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10" y="108"/>
                  </a:lnTo>
                  <a:lnTo>
                    <a:pt x="174" y="114"/>
                  </a:lnTo>
                  <a:lnTo>
                    <a:pt x="156" y="96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08" y="54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6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02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0" y="30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25"/>
            <p:cNvSpPr/>
            <p:nvPr/>
          </p:nvSpPr>
          <p:spPr>
            <a:xfrm>
              <a:off x="1819275" y="3918464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25"/>
            <p:cNvSpPr/>
            <p:nvPr/>
          </p:nvSpPr>
          <p:spPr>
            <a:xfrm>
              <a:off x="1943100" y="3804164"/>
              <a:ext cx="390525" cy="352425"/>
            </a:xfrm>
            <a:custGeom>
              <a:rect b="b" l="l" r="r" t="t"/>
              <a:pathLst>
                <a:path extrusionOk="0" h="222" w="246">
                  <a:moveTo>
                    <a:pt x="0" y="54"/>
                  </a:moveTo>
                  <a:lnTo>
                    <a:pt x="18" y="102"/>
                  </a:lnTo>
                  <a:lnTo>
                    <a:pt x="48" y="96"/>
                  </a:lnTo>
                  <a:lnTo>
                    <a:pt x="66" y="114"/>
                  </a:lnTo>
                  <a:lnTo>
                    <a:pt x="102" y="108"/>
                  </a:lnTo>
                  <a:lnTo>
                    <a:pt x="96" y="144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108" y="192"/>
                  </a:lnTo>
                  <a:lnTo>
                    <a:pt x="132" y="222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56" y="150"/>
                  </a:lnTo>
                  <a:lnTo>
                    <a:pt x="186" y="162"/>
                  </a:lnTo>
                  <a:lnTo>
                    <a:pt x="198" y="156"/>
                  </a:lnTo>
                  <a:lnTo>
                    <a:pt x="240" y="132"/>
                  </a:lnTo>
                  <a:lnTo>
                    <a:pt x="228" y="132"/>
                  </a:lnTo>
                  <a:lnTo>
                    <a:pt x="216" y="120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22" y="72"/>
                  </a:lnTo>
                  <a:lnTo>
                    <a:pt x="228" y="66"/>
                  </a:lnTo>
                  <a:lnTo>
                    <a:pt x="222" y="54"/>
                  </a:lnTo>
                  <a:lnTo>
                    <a:pt x="186" y="36"/>
                  </a:lnTo>
                  <a:lnTo>
                    <a:pt x="204" y="30"/>
                  </a:lnTo>
                  <a:lnTo>
                    <a:pt x="162" y="30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90" y="36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60" y="0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36" y="48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25"/>
            <p:cNvSpPr/>
            <p:nvPr/>
          </p:nvSpPr>
          <p:spPr>
            <a:xfrm>
              <a:off x="1971675" y="3956564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0" y="6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25"/>
            <p:cNvSpPr/>
            <p:nvPr/>
          </p:nvSpPr>
          <p:spPr>
            <a:xfrm>
              <a:off x="2095500" y="4032764"/>
              <a:ext cx="19050" cy="38100"/>
            </a:xfrm>
            <a:custGeom>
              <a:rect b="b" l="l" r="r" t="t"/>
              <a:pathLst>
                <a:path extrusionOk="0" h="24" w="12">
                  <a:moveTo>
                    <a:pt x="0" y="0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25"/>
            <p:cNvSpPr/>
            <p:nvPr/>
          </p:nvSpPr>
          <p:spPr>
            <a:xfrm>
              <a:off x="2286000" y="3927989"/>
              <a:ext cx="142875" cy="200025"/>
            </a:xfrm>
            <a:custGeom>
              <a:rect b="b" l="l" r="r" t="t"/>
              <a:pathLst>
                <a:path extrusionOk="0" h="126" w="90">
                  <a:moveTo>
                    <a:pt x="0" y="42"/>
                  </a:moveTo>
                  <a:lnTo>
                    <a:pt x="1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120"/>
                  </a:lnTo>
                  <a:lnTo>
                    <a:pt x="54" y="126"/>
                  </a:lnTo>
                  <a:lnTo>
                    <a:pt x="90" y="114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25"/>
            <p:cNvSpPr/>
            <p:nvPr/>
          </p:nvSpPr>
          <p:spPr>
            <a:xfrm>
              <a:off x="2381250" y="3994664"/>
              <a:ext cx="123825" cy="114300"/>
            </a:xfrm>
            <a:custGeom>
              <a:rect b="b" l="l" r="r" t="t"/>
              <a:pathLst>
                <a:path extrusionOk="0" h="72" w="78">
                  <a:moveTo>
                    <a:pt x="0" y="24"/>
                  </a:moveTo>
                  <a:lnTo>
                    <a:pt x="0" y="30"/>
                  </a:lnTo>
                  <a:lnTo>
                    <a:pt x="30" y="7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25"/>
            <p:cNvSpPr/>
            <p:nvPr/>
          </p:nvSpPr>
          <p:spPr>
            <a:xfrm>
              <a:off x="2381250" y="4032764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25"/>
            <p:cNvSpPr/>
            <p:nvPr/>
          </p:nvSpPr>
          <p:spPr>
            <a:xfrm>
              <a:off x="2486025" y="4004189"/>
              <a:ext cx="85725" cy="104775"/>
            </a:xfrm>
            <a:custGeom>
              <a:rect b="b" l="l" r="r" t="t"/>
              <a:pathLst>
                <a:path extrusionOk="0" h="66" w="54">
                  <a:moveTo>
                    <a:pt x="0" y="1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24" y="6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30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6" name="Google Shape;4266;p25"/>
            <p:cNvSpPr/>
            <p:nvPr/>
          </p:nvSpPr>
          <p:spPr>
            <a:xfrm>
              <a:off x="2495550" y="40518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0"/>
                  </a:moveTo>
                  <a:lnTo>
                    <a:pt x="6" y="6"/>
                  </a:lnTo>
                  <a:lnTo>
                    <a:pt x="0" y="3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7" name="Google Shape;4267;p25"/>
            <p:cNvSpPr/>
            <p:nvPr/>
          </p:nvSpPr>
          <p:spPr>
            <a:xfrm>
              <a:off x="2486025" y="40422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25"/>
            <p:cNvSpPr/>
            <p:nvPr/>
          </p:nvSpPr>
          <p:spPr>
            <a:xfrm>
              <a:off x="2495550" y="40041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25"/>
            <p:cNvSpPr/>
            <p:nvPr/>
          </p:nvSpPr>
          <p:spPr>
            <a:xfrm>
              <a:off x="1714500" y="4128014"/>
              <a:ext cx="171450" cy="190500"/>
            </a:xfrm>
            <a:custGeom>
              <a:rect b="b" l="l" r="r" t="t"/>
              <a:pathLst>
                <a:path extrusionOk="0" h="120" w="108">
                  <a:moveTo>
                    <a:pt x="30" y="120"/>
                  </a:moveTo>
                  <a:lnTo>
                    <a:pt x="42" y="10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54" y="78"/>
                  </a:lnTo>
                  <a:lnTo>
                    <a:pt x="78" y="72"/>
                  </a:lnTo>
                  <a:lnTo>
                    <a:pt x="108" y="48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0" y="24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25"/>
            <p:cNvSpPr/>
            <p:nvPr/>
          </p:nvSpPr>
          <p:spPr>
            <a:xfrm>
              <a:off x="1400175" y="4156589"/>
              <a:ext cx="19050" cy="47625"/>
            </a:xfrm>
            <a:custGeom>
              <a:rect b="b" l="l" r="r" t="t"/>
              <a:pathLst>
                <a:path extrusionOk="0" h="30" w="12">
                  <a:moveTo>
                    <a:pt x="0" y="6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25"/>
            <p:cNvSpPr/>
            <p:nvPr/>
          </p:nvSpPr>
          <p:spPr>
            <a:xfrm>
              <a:off x="1857375" y="41661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25"/>
            <p:cNvSpPr/>
            <p:nvPr/>
          </p:nvSpPr>
          <p:spPr>
            <a:xfrm>
              <a:off x="1704975" y="4175639"/>
              <a:ext cx="361950" cy="544513"/>
            </a:xfrm>
            <a:custGeom>
              <a:rect b="b" l="l" r="r" t="t"/>
              <a:pathLst>
                <a:path extrusionOk="0" h="343" w="228">
                  <a:moveTo>
                    <a:pt x="216" y="331"/>
                  </a:moveTo>
                  <a:lnTo>
                    <a:pt x="210" y="319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04" y="289"/>
                  </a:lnTo>
                  <a:lnTo>
                    <a:pt x="204" y="283"/>
                  </a:lnTo>
                  <a:lnTo>
                    <a:pt x="210" y="277"/>
                  </a:lnTo>
                  <a:lnTo>
                    <a:pt x="216" y="283"/>
                  </a:lnTo>
                  <a:lnTo>
                    <a:pt x="228" y="229"/>
                  </a:lnTo>
                  <a:lnTo>
                    <a:pt x="228" y="223"/>
                  </a:lnTo>
                  <a:lnTo>
                    <a:pt x="210" y="199"/>
                  </a:lnTo>
                  <a:lnTo>
                    <a:pt x="198" y="199"/>
                  </a:lnTo>
                  <a:lnTo>
                    <a:pt x="198" y="162"/>
                  </a:lnTo>
                  <a:lnTo>
                    <a:pt x="174" y="181"/>
                  </a:lnTo>
                  <a:lnTo>
                    <a:pt x="138" y="138"/>
                  </a:lnTo>
                  <a:lnTo>
                    <a:pt x="162" y="90"/>
                  </a:lnTo>
                  <a:lnTo>
                    <a:pt x="204" y="72"/>
                  </a:lnTo>
                  <a:lnTo>
                    <a:pt x="198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204" y="48"/>
                  </a:lnTo>
                  <a:lnTo>
                    <a:pt x="186" y="3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26" y="6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84" y="42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36" y="9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30" y="120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66" y="211"/>
                  </a:lnTo>
                  <a:lnTo>
                    <a:pt x="90" y="253"/>
                  </a:lnTo>
                  <a:lnTo>
                    <a:pt x="84" y="259"/>
                  </a:lnTo>
                  <a:lnTo>
                    <a:pt x="168" y="313"/>
                  </a:lnTo>
                  <a:lnTo>
                    <a:pt x="192" y="343"/>
                  </a:lnTo>
                  <a:lnTo>
                    <a:pt x="210" y="331"/>
                  </a:lnTo>
                  <a:lnTo>
                    <a:pt x="216" y="33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25"/>
            <p:cNvSpPr/>
            <p:nvPr/>
          </p:nvSpPr>
          <p:spPr>
            <a:xfrm>
              <a:off x="1943100" y="42327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25"/>
            <p:cNvSpPr/>
            <p:nvPr/>
          </p:nvSpPr>
          <p:spPr>
            <a:xfrm>
              <a:off x="1866900" y="4175639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36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5" name="Google Shape;4275;p25"/>
            <p:cNvSpPr/>
            <p:nvPr/>
          </p:nvSpPr>
          <p:spPr>
            <a:xfrm>
              <a:off x="2009775" y="42518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8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6" name="Google Shape;4276;p25"/>
            <p:cNvSpPr/>
            <p:nvPr/>
          </p:nvSpPr>
          <p:spPr>
            <a:xfrm>
              <a:off x="2019300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7" name="Google Shape;4277;p25"/>
            <p:cNvSpPr/>
            <p:nvPr/>
          </p:nvSpPr>
          <p:spPr>
            <a:xfrm>
              <a:off x="1876425" y="418516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8" name="Google Shape;4278;p25"/>
            <p:cNvSpPr/>
            <p:nvPr/>
          </p:nvSpPr>
          <p:spPr>
            <a:xfrm>
              <a:off x="1762125" y="42899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6"/>
                  </a:moveTo>
                  <a:lnTo>
                    <a:pt x="0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9" name="Google Shape;4279;p25"/>
            <p:cNvSpPr/>
            <p:nvPr/>
          </p:nvSpPr>
          <p:spPr>
            <a:xfrm>
              <a:off x="1724025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25"/>
            <p:cNvSpPr/>
            <p:nvPr/>
          </p:nvSpPr>
          <p:spPr>
            <a:xfrm>
              <a:off x="2609850" y="41565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25"/>
            <p:cNvSpPr/>
            <p:nvPr/>
          </p:nvSpPr>
          <p:spPr>
            <a:xfrm>
              <a:off x="2581275" y="4166114"/>
              <a:ext cx="19050" cy="19050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25"/>
            <p:cNvSpPr/>
            <p:nvPr/>
          </p:nvSpPr>
          <p:spPr>
            <a:xfrm>
              <a:off x="1924050" y="4013714"/>
              <a:ext cx="1133475" cy="1201738"/>
            </a:xfrm>
            <a:custGeom>
              <a:rect b="b" l="l" r="r" t="t"/>
              <a:pathLst>
                <a:path extrusionOk="0" h="126" w="119">
                  <a:moveTo>
                    <a:pt x="63" y="10"/>
                  </a:move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lnTo>
                    <a:pt x="63" y="10"/>
                  </a:lnTo>
                  <a:close/>
                  <a:moveTo>
                    <a:pt x="69" y="114"/>
                  </a:moveTo>
                  <a:cubicBezTo>
                    <a:pt x="69" y="114"/>
                    <a:pt x="69" y="115"/>
                    <a:pt x="69" y="115"/>
                  </a:cubicBezTo>
                  <a:cubicBezTo>
                    <a:pt x="69" y="115"/>
                    <a:pt x="71" y="114"/>
                    <a:pt x="71" y="114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7" y="117"/>
                    <a:pt x="67" y="117"/>
                    <a:pt x="67" y="117"/>
                  </a:cubicBezTo>
                  <a:lnTo>
                    <a:pt x="69" y="11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25"/>
            <p:cNvSpPr/>
            <p:nvPr/>
          </p:nvSpPr>
          <p:spPr>
            <a:xfrm>
              <a:off x="2600325" y="4175639"/>
              <a:ext cx="66675" cy="47625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25"/>
            <p:cNvSpPr/>
            <p:nvPr/>
          </p:nvSpPr>
          <p:spPr>
            <a:xfrm>
              <a:off x="2066925" y="4108964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24" y="0"/>
                  </a:moveTo>
                  <a:lnTo>
                    <a:pt x="0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25"/>
            <p:cNvSpPr/>
            <p:nvPr/>
          </p:nvSpPr>
          <p:spPr>
            <a:xfrm>
              <a:off x="2028825" y="4156589"/>
              <a:ext cx="19050" cy="133350"/>
            </a:xfrm>
            <a:custGeom>
              <a:rect b="b" l="l" r="r" t="t"/>
              <a:pathLst>
                <a:path extrusionOk="0" h="84" w="12">
                  <a:moveTo>
                    <a:pt x="0" y="0"/>
                  </a:moveTo>
                  <a:lnTo>
                    <a:pt x="12" y="24"/>
                  </a:lnTo>
                  <a:lnTo>
                    <a:pt x="6" y="8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25"/>
            <p:cNvSpPr/>
            <p:nvPr/>
          </p:nvSpPr>
          <p:spPr>
            <a:xfrm>
              <a:off x="2105025" y="410896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25"/>
            <p:cNvSpPr/>
            <p:nvPr/>
          </p:nvSpPr>
          <p:spPr>
            <a:xfrm>
              <a:off x="2028825" y="4289939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25"/>
            <p:cNvSpPr/>
            <p:nvPr/>
          </p:nvSpPr>
          <p:spPr>
            <a:xfrm>
              <a:off x="2114550" y="4099439"/>
              <a:ext cx="114300" cy="57150"/>
            </a:xfrm>
            <a:custGeom>
              <a:rect b="b" l="l" r="r" t="t"/>
              <a:pathLst>
                <a:path extrusionOk="0" h="36" w="72">
                  <a:moveTo>
                    <a:pt x="24" y="36"/>
                  </a:moveTo>
                  <a:lnTo>
                    <a:pt x="72" y="0"/>
                  </a:lnTo>
                  <a:lnTo>
                    <a:pt x="24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25"/>
            <p:cNvSpPr/>
            <p:nvPr/>
          </p:nvSpPr>
          <p:spPr>
            <a:xfrm>
              <a:off x="2238375" y="40518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25"/>
            <p:cNvSpPr/>
            <p:nvPr/>
          </p:nvSpPr>
          <p:spPr>
            <a:xfrm>
              <a:off x="2476500" y="40899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25"/>
            <p:cNvSpPr/>
            <p:nvPr/>
          </p:nvSpPr>
          <p:spPr>
            <a:xfrm>
              <a:off x="2495550" y="4051814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0"/>
                  </a:moveTo>
                  <a:lnTo>
                    <a:pt x="18" y="36"/>
                  </a:lnTo>
                  <a:lnTo>
                    <a:pt x="0" y="30"/>
                  </a:lnTo>
                  <a:lnTo>
                    <a:pt x="18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25"/>
            <p:cNvSpPr/>
            <p:nvPr/>
          </p:nvSpPr>
          <p:spPr>
            <a:xfrm>
              <a:off x="1981200" y="4432814"/>
              <a:ext cx="38100" cy="58738"/>
            </a:xfrm>
            <a:custGeom>
              <a:rect b="b" l="l" r="r" t="t"/>
              <a:pathLst>
                <a:path extrusionOk="0" h="37" w="24">
                  <a:moveTo>
                    <a:pt x="24" y="37"/>
                  </a:moveTo>
                  <a:lnTo>
                    <a:pt x="24" y="0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25"/>
            <p:cNvSpPr/>
            <p:nvPr/>
          </p:nvSpPr>
          <p:spPr>
            <a:xfrm>
              <a:off x="1962150" y="4289939"/>
              <a:ext cx="66675" cy="28575"/>
            </a:xfrm>
            <a:custGeom>
              <a:rect b="b" l="l" r="r" t="t"/>
              <a:pathLst>
                <a:path extrusionOk="0" h="18" w="42">
                  <a:moveTo>
                    <a:pt x="42" y="0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25"/>
            <p:cNvSpPr/>
            <p:nvPr/>
          </p:nvSpPr>
          <p:spPr>
            <a:xfrm>
              <a:off x="2028825" y="42899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25"/>
            <p:cNvSpPr/>
            <p:nvPr/>
          </p:nvSpPr>
          <p:spPr>
            <a:xfrm>
              <a:off x="2038350" y="4453452"/>
              <a:ext cx="352425" cy="400050"/>
            </a:xfrm>
            <a:custGeom>
              <a:rect b="b" l="l" r="r" t="t"/>
              <a:pathLst>
                <a:path extrusionOk="0" h="252" w="222">
                  <a:moveTo>
                    <a:pt x="0" y="24"/>
                  </a:moveTo>
                  <a:lnTo>
                    <a:pt x="18" y="48"/>
                  </a:lnTo>
                  <a:lnTo>
                    <a:pt x="18" y="54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0" y="144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74"/>
                  </a:lnTo>
                  <a:lnTo>
                    <a:pt x="24" y="186"/>
                  </a:lnTo>
                  <a:lnTo>
                    <a:pt x="18" y="198"/>
                  </a:lnTo>
                  <a:lnTo>
                    <a:pt x="24" y="210"/>
                  </a:lnTo>
                  <a:lnTo>
                    <a:pt x="30" y="252"/>
                  </a:lnTo>
                  <a:lnTo>
                    <a:pt x="48" y="252"/>
                  </a:lnTo>
                  <a:lnTo>
                    <a:pt x="54" y="246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96" y="240"/>
                  </a:lnTo>
                  <a:lnTo>
                    <a:pt x="102" y="252"/>
                  </a:lnTo>
                  <a:lnTo>
                    <a:pt x="108" y="234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0" y="192"/>
                  </a:lnTo>
                  <a:lnTo>
                    <a:pt x="198" y="180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16" y="180"/>
                  </a:lnTo>
                  <a:lnTo>
                    <a:pt x="222" y="168"/>
                  </a:lnTo>
                  <a:lnTo>
                    <a:pt x="210" y="138"/>
                  </a:lnTo>
                  <a:lnTo>
                    <a:pt x="210" y="120"/>
                  </a:lnTo>
                  <a:lnTo>
                    <a:pt x="180" y="120"/>
                  </a:lnTo>
                  <a:lnTo>
                    <a:pt x="168" y="108"/>
                  </a:lnTo>
                  <a:lnTo>
                    <a:pt x="174" y="102"/>
                  </a:lnTo>
                  <a:lnTo>
                    <a:pt x="162" y="72"/>
                  </a:lnTo>
                  <a:lnTo>
                    <a:pt x="114" y="54"/>
                  </a:lnTo>
                  <a:lnTo>
                    <a:pt x="96" y="48"/>
                  </a:lnTo>
                  <a:lnTo>
                    <a:pt x="78" y="24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48" y="168"/>
                  </a:moveTo>
                  <a:lnTo>
                    <a:pt x="54" y="162"/>
                  </a:lnTo>
                  <a:lnTo>
                    <a:pt x="54" y="174"/>
                  </a:lnTo>
                  <a:lnTo>
                    <a:pt x="60" y="186"/>
                  </a:lnTo>
                  <a:lnTo>
                    <a:pt x="42" y="174"/>
                  </a:lnTo>
                  <a:lnTo>
                    <a:pt x="48" y="16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25"/>
            <p:cNvSpPr/>
            <p:nvPr/>
          </p:nvSpPr>
          <p:spPr>
            <a:xfrm>
              <a:off x="2038350" y="4491552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0" y="0"/>
                  </a:moveTo>
                  <a:lnTo>
                    <a:pt x="1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25"/>
            <p:cNvSpPr/>
            <p:nvPr/>
          </p:nvSpPr>
          <p:spPr>
            <a:xfrm>
              <a:off x="2247900" y="4739202"/>
              <a:ext cx="238125" cy="257175"/>
            </a:xfrm>
            <a:custGeom>
              <a:rect b="b" l="l" r="r" t="t"/>
              <a:pathLst>
                <a:path extrusionOk="0" h="162" w="150">
                  <a:moveTo>
                    <a:pt x="78" y="12"/>
                  </a:moveTo>
                  <a:lnTo>
                    <a:pt x="66" y="0"/>
                  </a:lnTo>
                  <a:lnTo>
                    <a:pt x="18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6" y="96"/>
                  </a:lnTo>
                  <a:lnTo>
                    <a:pt x="90" y="120"/>
                  </a:lnTo>
                  <a:lnTo>
                    <a:pt x="72" y="162"/>
                  </a:lnTo>
                  <a:lnTo>
                    <a:pt x="126" y="162"/>
                  </a:lnTo>
                  <a:lnTo>
                    <a:pt x="150" y="144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66"/>
                  </a:lnTo>
                  <a:lnTo>
                    <a:pt x="114" y="60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84" y="54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25"/>
            <p:cNvSpPr/>
            <p:nvPr/>
          </p:nvSpPr>
          <p:spPr>
            <a:xfrm>
              <a:off x="2476500" y="4891602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25"/>
            <p:cNvSpPr/>
            <p:nvPr/>
          </p:nvSpPr>
          <p:spPr>
            <a:xfrm>
              <a:off x="2447925" y="4843977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6" y="30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25"/>
            <p:cNvSpPr/>
            <p:nvPr/>
          </p:nvSpPr>
          <p:spPr>
            <a:xfrm>
              <a:off x="2381250" y="47773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25"/>
            <p:cNvSpPr/>
            <p:nvPr/>
          </p:nvSpPr>
          <p:spPr>
            <a:xfrm>
              <a:off x="2381250" y="4805877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18" y="24"/>
                  </a:moveTo>
                  <a:lnTo>
                    <a:pt x="18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25"/>
            <p:cNvSpPr/>
            <p:nvPr/>
          </p:nvSpPr>
          <p:spPr>
            <a:xfrm>
              <a:off x="2371725" y="4758252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3" name="Google Shape;4303;p25"/>
            <p:cNvSpPr/>
            <p:nvPr/>
          </p:nvSpPr>
          <p:spPr>
            <a:xfrm>
              <a:off x="2362200" y="5091627"/>
              <a:ext cx="161925" cy="171450"/>
            </a:xfrm>
            <a:custGeom>
              <a:rect b="b" l="l" r="r" t="t"/>
              <a:pathLst>
                <a:path extrusionOk="0" h="108" w="102">
                  <a:moveTo>
                    <a:pt x="90" y="42"/>
                  </a:moveTo>
                  <a:lnTo>
                    <a:pt x="54" y="3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36" y="102"/>
                  </a:lnTo>
                  <a:lnTo>
                    <a:pt x="72" y="108"/>
                  </a:lnTo>
                  <a:lnTo>
                    <a:pt x="84" y="9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2" y="60"/>
                  </a:lnTo>
                  <a:lnTo>
                    <a:pt x="90" y="42"/>
                  </a:lnTo>
                  <a:close/>
                  <a:moveTo>
                    <a:pt x="48" y="60"/>
                  </a:moveTo>
                  <a:lnTo>
                    <a:pt x="30" y="60"/>
                  </a:lnTo>
                  <a:lnTo>
                    <a:pt x="30" y="48"/>
                  </a:lnTo>
                  <a:lnTo>
                    <a:pt x="54" y="48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25"/>
            <p:cNvSpPr/>
            <p:nvPr/>
          </p:nvSpPr>
          <p:spPr>
            <a:xfrm>
              <a:off x="2400300" y="50916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25"/>
            <p:cNvSpPr/>
            <p:nvPr/>
          </p:nvSpPr>
          <p:spPr>
            <a:xfrm>
              <a:off x="2066925" y="5996502"/>
              <a:ext cx="104775" cy="114300"/>
            </a:xfrm>
            <a:custGeom>
              <a:rect b="b" l="l" r="r" t="t"/>
              <a:pathLst>
                <a:path extrusionOk="0" h="72" w="66">
                  <a:moveTo>
                    <a:pt x="12" y="24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42" y="72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6" y="60"/>
                  </a:lnTo>
                  <a:lnTo>
                    <a:pt x="48" y="6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25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25"/>
            <p:cNvSpPr/>
            <p:nvPr/>
          </p:nvSpPr>
          <p:spPr>
            <a:xfrm>
              <a:off x="1933575" y="4824927"/>
              <a:ext cx="571500" cy="1152525"/>
            </a:xfrm>
            <a:custGeom>
              <a:rect b="b" l="l" r="r" t="t"/>
              <a:pathLst>
                <a:path extrusionOk="0" h="726" w="360">
                  <a:moveTo>
                    <a:pt x="288" y="174"/>
                  </a:moveTo>
                  <a:lnTo>
                    <a:pt x="288" y="174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342" y="114"/>
                  </a:lnTo>
                  <a:lnTo>
                    <a:pt x="360" y="102"/>
                  </a:lnTo>
                  <a:lnTo>
                    <a:pt x="354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8" y="90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88" y="66"/>
                  </a:lnTo>
                  <a:lnTo>
                    <a:pt x="234" y="42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74" y="0"/>
                  </a:lnTo>
                  <a:lnTo>
                    <a:pt x="168" y="18"/>
                  </a:lnTo>
                  <a:lnTo>
                    <a:pt x="162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90" y="54"/>
                  </a:lnTo>
                  <a:lnTo>
                    <a:pt x="84" y="66"/>
                  </a:lnTo>
                  <a:lnTo>
                    <a:pt x="96" y="102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6" y="144"/>
                  </a:lnTo>
                  <a:lnTo>
                    <a:pt x="66" y="168"/>
                  </a:lnTo>
                  <a:lnTo>
                    <a:pt x="48" y="192"/>
                  </a:lnTo>
                  <a:lnTo>
                    <a:pt x="66" y="252"/>
                  </a:lnTo>
                  <a:lnTo>
                    <a:pt x="54" y="276"/>
                  </a:lnTo>
                  <a:lnTo>
                    <a:pt x="54" y="300"/>
                  </a:lnTo>
                  <a:lnTo>
                    <a:pt x="36" y="324"/>
                  </a:lnTo>
                  <a:lnTo>
                    <a:pt x="42" y="354"/>
                  </a:lnTo>
                  <a:lnTo>
                    <a:pt x="36" y="366"/>
                  </a:lnTo>
                  <a:lnTo>
                    <a:pt x="24" y="426"/>
                  </a:lnTo>
                  <a:lnTo>
                    <a:pt x="30" y="438"/>
                  </a:lnTo>
                  <a:lnTo>
                    <a:pt x="24" y="444"/>
                  </a:lnTo>
                  <a:lnTo>
                    <a:pt x="18" y="456"/>
                  </a:lnTo>
                  <a:lnTo>
                    <a:pt x="24" y="498"/>
                  </a:lnTo>
                  <a:lnTo>
                    <a:pt x="30" y="504"/>
                  </a:lnTo>
                  <a:lnTo>
                    <a:pt x="42" y="504"/>
                  </a:lnTo>
                  <a:lnTo>
                    <a:pt x="24" y="510"/>
                  </a:lnTo>
                  <a:lnTo>
                    <a:pt x="30" y="522"/>
                  </a:lnTo>
                  <a:lnTo>
                    <a:pt x="30" y="528"/>
                  </a:lnTo>
                  <a:lnTo>
                    <a:pt x="30" y="564"/>
                  </a:lnTo>
                  <a:lnTo>
                    <a:pt x="18" y="588"/>
                  </a:lnTo>
                  <a:lnTo>
                    <a:pt x="18" y="606"/>
                  </a:lnTo>
                  <a:lnTo>
                    <a:pt x="0" y="642"/>
                  </a:lnTo>
                  <a:lnTo>
                    <a:pt x="0" y="678"/>
                  </a:lnTo>
                  <a:lnTo>
                    <a:pt x="6" y="678"/>
                  </a:lnTo>
                  <a:lnTo>
                    <a:pt x="18" y="672"/>
                  </a:lnTo>
                  <a:lnTo>
                    <a:pt x="18" y="702"/>
                  </a:lnTo>
                  <a:lnTo>
                    <a:pt x="18" y="714"/>
                  </a:lnTo>
                  <a:lnTo>
                    <a:pt x="66" y="714"/>
                  </a:lnTo>
                  <a:lnTo>
                    <a:pt x="84" y="720"/>
                  </a:lnTo>
                  <a:lnTo>
                    <a:pt x="90" y="726"/>
                  </a:lnTo>
                  <a:lnTo>
                    <a:pt x="78" y="702"/>
                  </a:lnTo>
                  <a:lnTo>
                    <a:pt x="72" y="702"/>
                  </a:lnTo>
                  <a:lnTo>
                    <a:pt x="78" y="696"/>
                  </a:lnTo>
                  <a:lnTo>
                    <a:pt x="66" y="684"/>
                  </a:lnTo>
                  <a:lnTo>
                    <a:pt x="84" y="666"/>
                  </a:lnTo>
                  <a:lnTo>
                    <a:pt x="102" y="654"/>
                  </a:lnTo>
                  <a:lnTo>
                    <a:pt x="102" y="636"/>
                  </a:lnTo>
                  <a:lnTo>
                    <a:pt x="138" y="600"/>
                  </a:lnTo>
                  <a:lnTo>
                    <a:pt x="132" y="594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20" y="576"/>
                  </a:lnTo>
                  <a:lnTo>
                    <a:pt x="108" y="546"/>
                  </a:lnTo>
                  <a:lnTo>
                    <a:pt x="126" y="516"/>
                  </a:lnTo>
                  <a:lnTo>
                    <a:pt x="144" y="516"/>
                  </a:lnTo>
                  <a:lnTo>
                    <a:pt x="138" y="510"/>
                  </a:lnTo>
                  <a:lnTo>
                    <a:pt x="150" y="504"/>
                  </a:lnTo>
                  <a:lnTo>
                    <a:pt x="150" y="480"/>
                  </a:lnTo>
                  <a:lnTo>
                    <a:pt x="168" y="468"/>
                  </a:lnTo>
                  <a:lnTo>
                    <a:pt x="150" y="456"/>
                  </a:lnTo>
                  <a:lnTo>
                    <a:pt x="162" y="456"/>
                  </a:lnTo>
                  <a:lnTo>
                    <a:pt x="168" y="462"/>
                  </a:lnTo>
                  <a:lnTo>
                    <a:pt x="174" y="456"/>
                  </a:lnTo>
                  <a:lnTo>
                    <a:pt x="168" y="444"/>
                  </a:lnTo>
                  <a:lnTo>
                    <a:pt x="162" y="450"/>
                  </a:lnTo>
                  <a:lnTo>
                    <a:pt x="150" y="438"/>
                  </a:lnTo>
                  <a:lnTo>
                    <a:pt x="150" y="408"/>
                  </a:lnTo>
                  <a:lnTo>
                    <a:pt x="186" y="420"/>
                  </a:lnTo>
                  <a:lnTo>
                    <a:pt x="204" y="408"/>
                  </a:lnTo>
                  <a:lnTo>
                    <a:pt x="204" y="360"/>
                  </a:lnTo>
                  <a:lnTo>
                    <a:pt x="222" y="366"/>
                  </a:lnTo>
                  <a:lnTo>
                    <a:pt x="288" y="354"/>
                  </a:lnTo>
                  <a:lnTo>
                    <a:pt x="288" y="342"/>
                  </a:lnTo>
                  <a:lnTo>
                    <a:pt x="306" y="324"/>
                  </a:lnTo>
                  <a:lnTo>
                    <a:pt x="306" y="306"/>
                  </a:lnTo>
                  <a:lnTo>
                    <a:pt x="300" y="306"/>
                  </a:lnTo>
                  <a:lnTo>
                    <a:pt x="294" y="294"/>
                  </a:lnTo>
                  <a:lnTo>
                    <a:pt x="294" y="282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88" y="174"/>
                  </a:lnTo>
                  <a:lnTo>
                    <a:pt x="288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25"/>
            <p:cNvSpPr/>
            <p:nvPr/>
          </p:nvSpPr>
          <p:spPr>
            <a:xfrm>
              <a:off x="2476500" y="4939227"/>
              <a:ext cx="19050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25"/>
            <p:cNvSpPr/>
            <p:nvPr/>
          </p:nvSpPr>
          <p:spPr>
            <a:xfrm>
              <a:off x="2390775" y="5091627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25"/>
            <p:cNvSpPr/>
            <p:nvPr/>
          </p:nvSpPr>
          <p:spPr>
            <a:xfrm>
              <a:off x="2209800" y="4824927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0" y="0"/>
                  </a:moveTo>
                  <a:lnTo>
                    <a:pt x="24" y="6"/>
                  </a:lnTo>
                  <a:lnTo>
                    <a:pt x="2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25"/>
            <p:cNvSpPr/>
            <p:nvPr/>
          </p:nvSpPr>
          <p:spPr>
            <a:xfrm>
              <a:off x="2362200" y="4996377"/>
              <a:ext cx="857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25"/>
            <p:cNvSpPr/>
            <p:nvPr/>
          </p:nvSpPr>
          <p:spPr>
            <a:xfrm>
              <a:off x="2476500" y="4939227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3" name="Google Shape;4313;p25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4" name="Google Shape;4314;p25"/>
            <p:cNvSpPr/>
            <p:nvPr/>
          </p:nvSpPr>
          <p:spPr>
            <a:xfrm>
              <a:off x="2362200" y="5101152"/>
              <a:ext cx="28575" cy="104775"/>
            </a:xfrm>
            <a:custGeom>
              <a:rect b="b" l="l" r="r" t="t"/>
              <a:pathLst>
                <a:path extrusionOk="0" h="66" w="18">
                  <a:moveTo>
                    <a:pt x="18" y="0"/>
                  </a:moveTo>
                  <a:lnTo>
                    <a:pt x="0" y="6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25"/>
            <p:cNvSpPr/>
            <p:nvPr/>
          </p:nvSpPr>
          <p:spPr>
            <a:xfrm>
              <a:off x="2333625" y="59298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2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25"/>
            <p:cNvSpPr/>
            <p:nvPr/>
          </p:nvSpPr>
          <p:spPr>
            <a:xfrm>
              <a:off x="2286000" y="5929827"/>
              <a:ext cx="57150" cy="38100"/>
            </a:xfrm>
            <a:custGeom>
              <a:rect b="b" l="l" r="r" t="t"/>
              <a:pathLst>
                <a:path extrusionOk="0" h="4" w="6">
                  <a:moveTo>
                    <a:pt x="2" y="0"/>
                  </a:moveTo>
                  <a:cubicBezTo>
                    <a:pt x="2" y="0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7" name="Google Shape;4317;p25"/>
            <p:cNvSpPr/>
            <p:nvPr/>
          </p:nvSpPr>
          <p:spPr>
            <a:xfrm>
              <a:off x="2952750" y="6063177"/>
              <a:ext cx="66675" cy="38100"/>
            </a:xfrm>
            <a:custGeom>
              <a:rect b="b" l="l" r="r" t="t"/>
              <a:pathLst>
                <a:path extrusionOk="0" h="24" w="42">
                  <a:moveTo>
                    <a:pt x="30" y="6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36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8" name="Google Shape;4318;p25"/>
            <p:cNvSpPr/>
            <p:nvPr/>
          </p:nvSpPr>
          <p:spPr>
            <a:xfrm>
              <a:off x="1924050" y="5625027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2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25"/>
            <p:cNvSpPr/>
            <p:nvPr/>
          </p:nvSpPr>
          <p:spPr>
            <a:xfrm>
              <a:off x="1905000" y="5510727"/>
              <a:ext cx="28575" cy="76200"/>
            </a:xfrm>
            <a:custGeom>
              <a:rect b="b" l="l" r="r" t="t"/>
              <a:pathLst>
                <a:path extrusionOk="0" h="48" w="18">
                  <a:moveTo>
                    <a:pt x="6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25"/>
            <p:cNvSpPr/>
            <p:nvPr/>
          </p:nvSpPr>
          <p:spPr>
            <a:xfrm>
              <a:off x="1990725" y="5986977"/>
              <a:ext cx="76200" cy="114300"/>
            </a:xfrm>
            <a:custGeom>
              <a:rect b="b" l="l" r="r" t="t"/>
              <a:pathLst>
                <a:path extrusionOk="0" h="72" w="48">
                  <a:moveTo>
                    <a:pt x="48" y="6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24" y="24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36" y="54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36" y="72"/>
                  </a:lnTo>
                  <a:lnTo>
                    <a:pt x="48" y="72"/>
                  </a:lnTo>
                  <a:lnTo>
                    <a:pt x="48" y="3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25"/>
            <p:cNvSpPr/>
            <p:nvPr/>
          </p:nvSpPr>
          <p:spPr>
            <a:xfrm>
              <a:off x="2085975" y="6110802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25"/>
            <p:cNvSpPr/>
            <p:nvPr/>
          </p:nvSpPr>
          <p:spPr>
            <a:xfrm>
              <a:off x="1895475" y="5996502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0" y="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25"/>
            <p:cNvSpPr/>
            <p:nvPr/>
          </p:nvSpPr>
          <p:spPr>
            <a:xfrm>
              <a:off x="1866900" y="58726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25"/>
            <p:cNvSpPr/>
            <p:nvPr/>
          </p:nvSpPr>
          <p:spPr>
            <a:xfrm>
              <a:off x="1866900" y="577742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25"/>
            <p:cNvSpPr/>
            <p:nvPr/>
          </p:nvSpPr>
          <p:spPr>
            <a:xfrm>
              <a:off x="1885950" y="5891726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25"/>
            <p:cNvSpPr/>
            <p:nvPr/>
          </p:nvSpPr>
          <p:spPr>
            <a:xfrm>
              <a:off x="1876425" y="5806001"/>
              <a:ext cx="19050" cy="57150"/>
            </a:xfrm>
            <a:custGeom>
              <a:rect b="b" l="l" r="r" t="t"/>
              <a:pathLst>
                <a:path extrusionOk="0" h="36" w="12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25"/>
            <p:cNvSpPr/>
            <p:nvPr/>
          </p:nvSpPr>
          <p:spPr>
            <a:xfrm>
              <a:off x="1924050" y="6025076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25"/>
            <p:cNvSpPr/>
            <p:nvPr/>
          </p:nvSpPr>
          <p:spPr>
            <a:xfrm>
              <a:off x="2000250" y="6034601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25"/>
            <p:cNvSpPr/>
            <p:nvPr/>
          </p:nvSpPr>
          <p:spPr>
            <a:xfrm>
              <a:off x="1876425" y="4701101"/>
              <a:ext cx="238125" cy="1343025"/>
            </a:xfrm>
            <a:custGeom>
              <a:rect b="b" l="l" r="r" t="t"/>
              <a:pathLst>
                <a:path extrusionOk="0" h="846" w="150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25"/>
            <p:cNvSpPr/>
            <p:nvPr/>
          </p:nvSpPr>
          <p:spPr>
            <a:xfrm>
              <a:off x="1971675" y="605365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25"/>
            <p:cNvSpPr/>
            <p:nvPr/>
          </p:nvSpPr>
          <p:spPr>
            <a:xfrm>
              <a:off x="1885950" y="5777426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25"/>
            <p:cNvSpPr/>
            <p:nvPr/>
          </p:nvSpPr>
          <p:spPr>
            <a:xfrm>
              <a:off x="1885950" y="5786951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25"/>
            <p:cNvSpPr/>
            <p:nvPr/>
          </p:nvSpPr>
          <p:spPr>
            <a:xfrm>
              <a:off x="2028825" y="6110801"/>
              <a:ext cx="57150" cy="28575"/>
            </a:xfrm>
            <a:custGeom>
              <a:rect b="b" l="l" r="r" t="t"/>
              <a:pathLst>
                <a:path extrusionOk="0" h="3" w="6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25"/>
            <p:cNvSpPr/>
            <p:nvPr/>
          </p:nvSpPr>
          <p:spPr>
            <a:xfrm>
              <a:off x="1905000" y="5644076"/>
              <a:ext cx="9525" cy="95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25"/>
            <p:cNvSpPr/>
            <p:nvPr/>
          </p:nvSpPr>
          <p:spPr>
            <a:xfrm>
              <a:off x="1924050" y="5958401"/>
              <a:ext cx="57150" cy="76200"/>
            </a:xfrm>
            <a:custGeom>
              <a:rect b="b" l="l" r="r" t="t"/>
              <a:pathLst>
                <a:path extrusionOk="0" h="48" w="36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25"/>
            <p:cNvSpPr/>
            <p:nvPr/>
          </p:nvSpPr>
          <p:spPr>
            <a:xfrm>
              <a:off x="2009775" y="470110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25"/>
            <p:cNvSpPr/>
            <p:nvPr/>
          </p:nvSpPr>
          <p:spPr>
            <a:xfrm>
              <a:off x="1971675" y="5625026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25"/>
            <p:cNvSpPr/>
            <p:nvPr/>
          </p:nvSpPr>
          <p:spPr>
            <a:xfrm>
              <a:off x="1933575" y="5844101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25"/>
            <p:cNvSpPr/>
            <p:nvPr/>
          </p:nvSpPr>
          <p:spPr>
            <a:xfrm>
              <a:off x="1962150" y="5720276"/>
              <a:ext cx="19050" cy="66675"/>
            </a:xfrm>
            <a:custGeom>
              <a:rect b="b" l="l" r="r" t="t"/>
              <a:pathLst>
                <a:path extrusionOk="0" h="42" w="1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25"/>
            <p:cNvSpPr/>
            <p:nvPr/>
          </p:nvSpPr>
          <p:spPr>
            <a:xfrm>
              <a:off x="2076450" y="4853501"/>
              <a:ext cx="38100" cy="57150"/>
            </a:xfrm>
            <a:custGeom>
              <a:rect b="b" l="l" r="r" t="t"/>
              <a:pathLst>
                <a:path extrusionOk="0" h="36" w="24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25"/>
            <p:cNvSpPr/>
            <p:nvPr/>
          </p:nvSpPr>
          <p:spPr>
            <a:xfrm>
              <a:off x="2057400" y="4929701"/>
              <a:ext cx="28575" cy="66675"/>
            </a:xfrm>
            <a:custGeom>
              <a:rect b="b" l="l" r="r" t="t"/>
              <a:pathLst>
                <a:path extrusionOk="0" h="42" w="18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25"/>
            <p:cNvSpPr/>
            <p:nvPr/>
          </p:nvSpPr>
          <p:spPr>
            <a:xfrm>
              <a:off x="1971675" y="5501201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3" name="Google Shape;4343;p25"/>
            <p:cNvSpPr/>
            <p:nvPr/>
          </p:nvSpPr>
          <p:spPr>
            <a:xfrm>
              <a:off x="2066925" y="5996501"/>
              <a:ext cx="0" cy="47625"/>
            </a:xfrm>
            <a:custGeom>
              <a:rect b="b" l="l" r="r" t="t"/>
              <a:pathLst>
                <a:path extrusionOk="0" h="30" w="12000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4" name="Google Shape;4344;p25"/>
            <p:cNvSpPr/>
            <p:nvPr/>
          </p:nvSpPr>
          <p:spPr>
            <a:xfrm>
              <a:off x="7362825" y="4491551"/>
              <a:ext cx="1181100" cy="923925"/>
            </a:xfrm>
            <a:custGeom>
              <a:rect b="b" l="l" r="r" t="t"/>
              <a:pathLst>
                <a:path extrusionOk="0" h="582" w="744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5" name="Google Shape;4345;p25"/>
            <p:cNvSpPr/>
            <p:nvPr/>
          </p:nvSpPr>
          <p:spPr>
            <a:xfrm>
              <a:off x="8382000" y="5444051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6" name="Google Shape;4346;p25"/>
            <p:cNvSpPr/>
            <p:nvPr/>
          </p:nvSpPr>
          <p:spPr>
            <a:xfrm>
              <a:off x="8048625" y="45772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7" name="Google Shape;4347;p25"/>
            <p:cNvSpPr/>
            <p:nvPr/>
          </p:nvSpPr>
          <p:spPr>
            <a:xfrm>
              <a:off x="8524875" y="4910651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8" name="Google Shape;4348;p25"/>
            <p:cNvSpPr/>
            <p:nvPr/>
          </p:nvSpPr>
          <p:spPr>
            <a:xfrm>
              <a:off x="7915275" y="4501076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9" name="Google Shape;4349;p25"/>
            <p:cNvSpPr/>
            <p:nvPr/>
          </p:nvSpPr>
          <p:spPr>
            <a:xfrm>
              <a:off x="8124825" y="4653476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0" name="Google Shape;4350;p25"/>
            <p:cNvSpPr/>
            <p:nvPr/>
          </p:nvSpPr>
          <p:spPr>
            <a:xfrm>
              <a:off x="7867650" y="4501076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25"/>
            <p:cNvSpPr/>
            <p:nvPr/>
          </p:nvSpPr>
          <p:spPr>
            <a:xfrm>
              <a:off x="8048625" y="5282126"/>
              <a:ext cx="47625" cy="19050"/>
            </a:xfrm>
            <a:custGeom>
              <a:rect b="b" l="l" r="r" t="t"/>
              <a:pathLst>
                <a:path extrusionOk="0" h="12" w="30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25"/>
            <p:cNvSpPr/>
            <p:nvPr/>
          </p:nvSpPr>
          <p:spPr>
            <a:xfrm>
              <a:off x="8286750" y="5482151"/>
              <a:ext cx="95250" cy="114300"/>
            </a:xfrm>
            <a:custGeom>
              <a:rect b="b" l="l" r="r" t="t"/>
              <a:pathLst>
                <a:path extrusionOk="0" h="72" w="60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25"/>
            <p:cNvSpPr/>
            <p:nvPr/>
          </p:nvSpPr>
          <p:spPr>
            <a:xfrm>
              <a:off x="7858125" y="45010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4" name="Google Shape;435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5" name="Google Shape;4355;p25"/>
          <p:cNvSpPr txBox="1"/>
          <p:nvPr>
            <p:ph idx="1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6" name="Google Shape;4356;p25"/>
          <p:cNvSpPr txBox="1"/>
          <p:nvPr>
            <p:ph type="title"/>
          </p:nvPr>
        </p:nvSpPr>
        <p:spPr>
          <a:xfrm>
            <a:off x="467999" y="1726547"/>
            <a:ext cx="3898847" cy="8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57" name="Google Shape;4357;p25"/>
          <p:cNvSpPr txBox="1"/>
          <p:nvPr>
            <p:ph idx="2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8" name="Google Shape;4358;p25"/>
          <p:cNvSpPr txBox="1"/>
          <p:nvPr>
            <p:ph idx="3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9" name="Google Shape;4359;p25"/>
          <p:cNvSpPr txBox="1"/>
          <p:nvPr>
            <p:ph idx="4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360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1" name="Google Shape;4361;p26"/>
          <p:cNvGrpSpPr/>
          <p:nvPr/>
        </p:nvGrpSpPr>
        <p:grpSpPr>
          <a:xfrm>
            <a:off x="0" y="-16949"/>
            <a:ext cx="9144000" cy="6156325"/>
            <a:chOff x="0" y="-16949"/>
            <a:chExt cx="9144000" cy="6156325"/>
          </a:xfrm>
        </p:grpSpPr>
        <p:grpSp>
          <p:nvGrpSpPr>
            <p:cNvPr id="4362" name="Google Shape;4362;p26"/>
            <p:cNvGrpSpPr/>
            <p:nvPr/>
          </p:nvGrpSpPr>
          <p:grpSpPr>
            <a:xfrm>
              <a:off x="3457575" y="-16949"/>
              <a:ext cx="5686425" cy="5870575"/>
              <a:chOff x="2178" y="221"/>
              <a:chExt cx="3582" cy="3698"/>
            </a:xfrm>
          </p:grpSpPr>
          <p:sp>
            <p:nvSpPr>
              <p:cNvPr id="4363" name="Google Shape;4363;p26"/>
              <p:cNvSpPr/>
              <p:nvPr/>
            </p:nvSpPr>
            <p:spPr>
              <a:xfrm>
                <a:off x="3570" y="227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4" name="Google Shape;4364;p26"/>
              <p:cNvSpPr/>
              <p:nvPr/>
            </p:nvSpPr>
            <p:spPr>
              <a:xfrm>
                <a:off x="2178" y="221"/>
                <a:ext cx="42" cy="12"/>
              </a:xfrm>
              <a:custGeom>
                <a:rect b="b" l="l" r="r" t="t"/>
                <a:pathLst>
                  <a:path extrusionOk="0" h="12" w="4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5" name="Google Shape;4365;p26"/>
              <p:cNvSpPr/>
              <p:nvPr/>
            </p:nvSpPr>
            <p:spPr>
              <a:xfrm>
                <a:off x="2226" y="227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6" name="Google Shape;4366;p26"/>
              <p:cNvSpPr/>
              <p:nvPr/>
            </p:nvSpPr>
            <p:spPr>
              <a:xfrm>
                <a:off x="3858" y="815"/>
                <a:ext cx="24" cy="30"/>
              </a:xfrm>
              <a:custGeom>
                <a:rect b="b" l="l" r="r" t="t"/>
                <a:pathLst>
                  <a:path extrusionOk="0" h="5" w="4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7" name="Google Shape;4367;p26"/>
              <p:cNvSpPr/>
              <p:nvPr/>
            </p:nvSpPr>
            <p:spPr>
              <a:xfrm>
                <a:off x="5076" y="629"/>
                <a:ext cx="120" cy="108"/>
              </a:xfrm>
              <a:custGeom>
                <a:rect b="b" l="l" r="r" t="t"/>
                <a:pathLst>
                  <a:path extrusionOk="0" h="108" w="120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8" name="Google Shape;4368;p26"/>
              <p:cNvSpPr/>
              <p:nvPr/>
            </p:nvSpPr>
            <p:spPr>
              <a:xfrm>
                <a:off x="5052" y="773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9" name="Google Shape;4369;p26"/>
              <p:cNvSpPr/>
              <p:nvPr/>
            </p:nvSpPr>
            <p:spPr>
              <a:xfrm>
                <a:off x="3930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0" name="Google Shape;4370;p26"/>
              <p:cNvSpPr/>
              <p:nvPr/>
            </p:nvSpPr>
            <p:spPr>
              <a:xfrm>
                <a:off x="5142" y="761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1" name="Google Shape;4371;p26"/>
              <p:cNvSpPr/>
              <p:nvPr/>
            </p:nvSpPr>
            <p:spPr>
              <a:xfrm>
                <a:off x="3978" y="875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2" name="Google Shape;4372;p26"/>
              <p:cNvSpPr/>
              <p:nvPr/>
            </p:nvSpPr>
            <p:spPr>
              <a:xfrm>
                <a:off x="5130" y="791"/>
                <a:ext cx="72" cy="48"/>
              </a:xfrm>
              <a:custGeom>
                <a:rect b="b" l="l" r="r" t="t"/>
                <a:pathLst>
                  <a:path extrusionOk="0" h="48" w="72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3" name="Google Shape;4373;p26"/>
              <p:cNvSpPr/>
              <p:nvPr/>
            </p:nvSpPr>
            <p:spPr>
              <a:xfrm>
                <a:off x="3528" y="94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4" name="Google Shape;4374;p26"/>
              <p:cNvSpPr/>
              <p:nvPr/>
            </p:nvSpPr>
            <p:spPr>
              <a:xfrm>
                <a:off x="5166" y="635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5" name="Google Shape;4375;p26"/>
              <p:cNvSpPr/>
              <p:nvPr/>
            </p:nvSpPr>
            <p:spPr>
              <a:xfrm>
                <a:off x="5250" y="677"/>
                <a:ext cx="96" cy="60"/>
              </a:xfrm>
              <a:custGeom>
                <a:rect b="b" l="l" r="r" t="t"/>
                <a:pathLst>
                  <a:path extrusionOk="0" h="60" w="96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6" name="Google Shape;4376;p26"/>
              <p:cNvSpPr/>
              <p:nvPr/>
            </p:nvSpPr>
            <p:spPr>
              <a:xfrm>
                <a:off x="4242" y="275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7" name="Google Shape;4377;p26"/>
              <p:cNvSpPr/>
              <p:nvPr/>
            </p:nvSpPr>
            <p:spPr>
              <a:xfrm>
                <a:off x="4386" y="347"/>
                <a:ext cx="120" cy="138"/>
              </a:xfrm>
              <a:custGeom>
                <a:rect b="b" l="l" r="r" t="t"/>
                <a:pathLst>
                  <a:path extrusionOk="0" h="138" w="120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8" name="Google Shape;4378;p26"/>
              <p:cNvSpPr/>
              <p:nvPr/>
            </p:nvSpPr>
            <p:spPr>
              <a:xfrm>
                <a:off x="3498" y="269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9" name="Google Shape;4379;p26"/>
              <p:cNvSpPr/>
              <p:nvPr/>
            </p:nvSpPr>
            <p:spPr>
              <a:xfrm>
                <a:off x="4272" y="263"/>
                <a:ext cx="132" cy="144"/>
              </a:xfrm>
              <a:custGeom>
                <a:rect b="b" l="l" r="r" t="t"/>
                <a:pathLst>
                  <a:path extrusionOk="0" h="144" w="132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0" name="Google Shape;4380;p26"/>
              <p:cNvSpPr/>
              <p:nvPr/>
            </p:nvSpPr>
            <p:spPr>
              <a:xfrm>
                <a:off x="3450" y="105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1" name="Google Shape;4381;p26"/>
              <p:cNvSpPr/>
              <p:nvPr/>
            </p:nvSpPr>
            <p:spPr>
              <a:xfrm>
                <a:off x="4068" y="677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2" name="Google Shape;4382;p26"/>
              <p:cNvSpPr/>
              <p:nvPr/>
            </p:nvSpPr>
            <p:spPr>
              <a:xfrm>
                <a:off x="4014" y="845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3" name="Google Shape;4383;p26"/>
              <p:cNvSpPr/>
              <p:nvPr/>
            </p:nvSpPr>
            <p:spPr>
              <a:xfrm>
                <a:off x="4314" y="551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4" name="Google Shape;4384;p26"/>
              <p:cNvSpPr/>
              <p:nvPr/>
            </p:nvSpPr>
            <p:spPr>
              <a:xfrm>
                <a:off x="4524" y="461"/>
                <a:ext cx="18" cy="18"/>
              </a:xfrm>
              <a:custGeom>
                <a:rect b="b" l="l" r="r" t="t"/>
                <a:pathLst>
                  <a:path extrusionOk="0" h="3" w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5" name="Google Shape;4385;p26"/>
              <p:cNvSpPr/>
              <p:nvPr/>
            </p:nvSpPr>
            <p:spPr>
              <a:xfrm>
                <a:off x="3642" y="995"/>
                <a:ext cx="36" cy="43"/>
              </a:xfrm>
              <a:custGeom>
                <a:rect b="b" l="l" r="r" t="t"/>
                <a:pathLst>
                  <a:path extrusionOk="0" h="43" w="36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6" name="Google Shape;4386;p26"/>
              <p:cNvSpPr/>
              <p:nvPr/>
            </p:nvSpPr>
            <p:spPr>
              <a:xfrm>
                <a:off x="5052" y="653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7" name="Google Shape;4387;p26"/>
              <p:cNvSpPr/>
              <p:nvPr/>
            </p:nvSpPr>
            <p:spPr>
              <a:xfrm>
                <a:off x="3606" y="25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8" name="Google Shape;4388;p26"/>
              <p:cNvSpPr/>
              <p:nvPr/>
            </p:nvSpPr>
            <p:spPr>
              <a:xfrm>
                <a:off x="3546" y="251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9" name="Google Shape;4389;p26"/>
              <p:cNvSpPr/>
              <p:nvPr/>
            </p:nvSpPr>
            <p:spPr>
              <a:xfrm>
                <a:off x="3552" y="563"/>
                <a:ext cx="282" cy="270"/>
              </a:xfrm>
              <a:custGeom>
                <a:rect b="b" l="l" r="r" t="t"/>
                <a:pathLst>
                  <a:path extrusionOk="0" h="270" w="282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0" name="Google Shape;4390;p26"/>
              <p:cNvSpPr/>
              <p:nvPr/>
            </p:nvSpPr>
            <p:spPr>
              <a:xfrm>
                <a:off x="4320" y="617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1" name="Google Shape;4391;p26"/>
              <p:cNvSpPr/>
              <p:nvPr/>
            </p:nvSpPr>
            <p:spPr>
              <a:xfrm>
                <a:off x="3516" y="821"/>
                <a:ext cx="108" cy="162"/>
              </a:xfrm>
              <a:custGeom>
                <a:rect b="b" l="l" r="r" t="t"/>
                <a:pathLst>
                  <a:path extrusionOk="0" h="162" w="108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2" name="Google Shape;4392;p26"/>
              <p:cNvSpPr/>
              <p:nvPr/>
            </p:nvSpPr>
            <p:spPr>
              <a:xfrm>
                <a:off x="4206" y="53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3" name="Google Shape;4393;p26"/>
              <p:cNvSpPr/>
              <p:nvPr/>
            </p:nvSpPr>
            <p:spPr>
              <a:xfrm>
                <a:off x="3072" y="503"/>
                <a:ext cx="2688" cy="1519"/>
              </a:xfrm>
              <a:custGeom>
                <a:rect b="b" l="l" r="r" t="t"/>
                <a:pathLst>
                  <a:path extrusionOk="0" h="253" w="448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4" name="Google Shape;4394;p26"/>
              <p:cNvSpPr/>
              <p:nvPr/>
            </p:nvSpPr>
            <p:spPr>
              <a:xfrm>
                <a:off x="5406" y="180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5" name="Google Shape;4395;p26"/>
              <p:cNvSpPr/>
              <p:nvPr/>
            </p:nvSpPr>
            <p:spPr>
              <a:xfrm>
                <a:off x="5730" y="1704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6" name="Google Shape;4396;p26"/>
              <p:cNvSpPr/>
              <p:nvPr/>
            </p:nvSpPr>
            <p:spPr>
              <a:xfrm>
                <a:off x="5166" y="1662"/>
                <a:ext cx="54" cy="240"/>
              </a:xfrm>
              <a:custGeom>
                <a:rect b="b" l="l" r="r" t="t"/>
                <a:pathLst>
                  <a:path extrusionOk="0" h="240" w="54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7" name="Google Shape;4397;p26"/>
              <p:cNvSpPr/>
              <p:nvPr/>
            </p:nvSpPr>
            <p:spPr>
              <a:xfrm>
                <a:off x="5124" y="875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8" name="Google Shape;4398;p26"/>
              <p:cNvSpPr/>
              <p:nvPr/>
            </p:nvSpPr>
            <p:spPr>
              <a:xfrm>
                <a:off x="5562" y="1494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9" name="Google Shape;4399;p26"/>
              <p:cNvSpPr/>
              <p:nvPr/>
            </p:nvSpPr>
            <p:spPr>
              <a:xfrm>
                <a:off x="3408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0" name="Google Shape;4400;p26"/>
              <p:cNvSpPr/>
              <p:nvPr/>
            </p:nvSpPr>
            <p:spPr>
              <a:xfrm>
                <a:off x="5418" y="177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1" name="Google Shape;4401;p26"/>
              <p:cNvSpPr/>
              <p:nvPr/>
            </p:nvSpPr>
            <p:spPr>
              <a:xfrm>
                <a:off x="5610" y="163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2" name="Google Shape;4402;p26"/>
              <p:cNvSpPr/>
              <p:nvPr/>
            </p:nvSpPr>
            <p:spPr>
              <a:xfrm>
                <a:off x="3684" y="233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3" name="Google Shape;4403;p26"/>
              <p:cNvSpPr/>
              <p:nvPr/>
            </p:nvSpPr>
            <p:spPr>
              <a:xfrm>
                <a:off x="3570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4" name="Google Shape;4404;p26"/>
              <p:cNvSpPr/>
              <p:nvPr/>
            </p:nvSpPr>
            <p:spPr>
              <a:xfrm>
                <a:off x="4620" y="74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5" name="Google Shape;4405;p26"/>
              <p:cNvSpPr/>
              <p:nvPr/>
            </p:nvSpPr>
            <p:spPr>
              <a:xfrm>
                <a:off x="4272" y="233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6" name="Google Shape;4406;p26"/>
              <p:cNvSpPr/>
              <p:nvPr/>
            </p:nvSpPr>
            <p:spPr>
              <a:xfrm>
                <a:off x="3444" y="233"/>
                <a:ext cx="60" cy="48"/>
              </a:xfrm>
              <a:custGeom>
                <a:rect b="b" l="l" r="r" t="t"/>
                <a:pathLst>
                  <a:path extrusionOk="0" h="8" w="10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7" name="Google Shape;4407;p26"/>
              <p:cNvSpPr/>
              <p:nvPr/>
            </p:nvSpPr>
            <p:spPr>
              <a:xfrm>
                <a:off x="3576" y="325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8" name="Google Shape;4408;p26"/>
              <p:cNvSpPr/>
              <p:nvPr/>
            </p:nvSpPr>
            <p:spPr>
              <a:xfrm>
                <a:off x="3618" y="322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9" name="Google Shape;4409;p26"/>
              <p:cNvSpPr/>
              <p:nvPr/>
            </p:nvSpPr>
            <p:spPr>
              <a:xfrm>
                <a:off x="3828" y="3901"/>
                <a:ext cx="30" cy="18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0" name="Google Shape;4410;p26"/>
              <p:cNvSpPr/>
              <p:nvPr/>
            </p:nvSpPr>
            <p:spPr>
              <a:xfrm>
                <a:off x="3828" y="3889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1" name="Google Shape;4411;p26"/>
              <p:cNvSpPr/>
              <p:nvPr/>
            </p:nvSpPr>
            <p:spPr>
              <a:xfrm>
                <a:off x="5568" y="3241"/>
                <a:ext cx="60" cy="42"/>
              </a:xfrm>
              <a:custGeom>
                <a:rect b="b" l="l" r="r" t="t"/>
                <a:pathLst>
                  <a:path extrusionOk="0" h="42" w="60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2" name="Google Shape;4412;p26"/>
              <p:cNvSpPr/>
              <p:nvPr/>
            </p:nvSpPr>
            <p:spPr>
              <a:xfrm>
                <a:off x="5406" y="295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3" name="Google Shape;4413;p26"/>
              <p:cNvSpPr/>
              <p:nvPr/>
            </p:nvSpPr>
            <p:spPr>
              <a:xfrm>
                <a:off x="5514" y="3018"/>
                <a:ext cx="18" cy="19"/>
              </a:xfrm>
              <a:custGeom>
                <a:rect b="b" l="l" r="r" t="t"/>
                <a:pathLst>
                  <a:path extrusionOk="0" h="19" w="18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4" name="Google Shape;4414;p26"/>
              <p:cNvSpPr/>
              <p:nvPr/>
            </p:nvSpPr>
            <p:spPr>
              <a:xfrm>
                <a:off x="5436" y="298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5" name="Google Shape;4415;p26"/>
              <p:cNvSpPr/>
              <p:nvPr/>
            </p:nvSpPr>
            <p:spPr>
              <a:xfrm>
                <a:off x="5478" y="30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6" name="Google Shape;4416;p26"/>
              <p:cNvSpPr/>
              <p:nvPr/>
            </p:nvSpPr>
            <p:spPr>
              <a:xfrm>
                <a:off x="5616" y="313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5634" y="3157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5526" y="3049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9" name="Google Shape;4419;p26"/>
              <p:cNvSpPr/>
              <p:nvPr/>
            </p:nvSpPr>
            <p:spPr>
              <a:xfrm>
                <a:off x="5496" y="3030"/>
                <a:ext cx="24" cy="13"/>
              </a:xfrm>
              <a:custGeom>
                <a:rect b="b" l="l" r="r" t="t"/>
                <a:pathLst>
                  <a:path extrusionOk="0" h="13" w="24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0" name="Google Shape;4420;p26"/>
              <p:cNvSpPr/>
              <p:nvPr/>
            </p:nvSpPr>
            <p:spPr>
              <a:xfrm>
                <a:off x="4854" y="3012"/>
                <a:ext cx="42" cy="25"/>
              </a:xfrm>
              <a:custGeom>
                <a:rect b="b" l="l" r="r" t="t"/>
                <a:pathLst>
                  <a:path extrusionOk="0" h="25" w="42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4908" y="234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26"/>
              <p:cNvSpPr/>
              <p:nvPr/>
            </p:nvSpPr>
            <p:spPr>
              <a:xfrm>
                <a:off x="4974" y="2022"/>
                <a:ext cx="204" cy="186"/>
              </a:xfrm>
              <a:custGeom>
                <a:rect b="b" l="l" r="r" t="t"/>
                <a:pathLst>
                  <a:path extrusionOk="0" h="186" w="204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3" name="Google Shape;4423;p26"/>
              <p:cNvSpPr/>
              <p:nvPr/>
            </p:nvSpPr>
            <p:spPr>
              <a:xfrm>
                <a:off x="5130" y="1914"/>
                <a:ext cx="114" cy="102"/>
              </a:xfrm>
              <a:custGeom>
                <a:rect b="b" l="l" r="r" t="t"/>
                <a:pathLst>
                  <a:path extrusionOk="0" h="102" w="114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4992" y="2190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5238" y="193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6" name="Google Shape;4426;p26"/>
              <p:cNvSpPr/>
              <p:nvPr/>
            </p:nvSpPr>
            <p:spPr>
              <a:xfrm>
                <a:off x="4878" y="220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7" name="Google Shape;4427;p26"/>
              <p:cNvSpPr/>
              <p:nvPr/>
            </p:nvSpPr>
            <p:spPr>
              <a:xfrm>
                <a:off x="4944" y="2196"/>
                <a:ext cx="48" cy="60"/>
              </a:xfrm>
              <a:custGeom>
                <a:rect b="b" l="l" r="r" t="t"/>
                <a:pathLst>
                  <a:path extrusionOk="0" h="60" w="48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8" name="Google Shape;4428;p26"/>
              <p:cNvSpPr/>
              <p:nvPr/>
            </p:nvSpPr>
            <p:spPr>
              <a:xfrm>
                <a:off x="5316" y="189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5268" y="1914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5352" y="186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1" name="Google Shape;4431;p26"/>
              <p:cNvSpPr/>
              <p:nvPr/>
            </p:nvSpPr>
            <p:spPr>
              <a:xfrm>
                <a:off x="4848" y="262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2" name="Google Shape;4432;p26"/>
              <p:cNvSpPr/>
              <p:nvPr/>
            </p:nvSpPr>
            <p:spPr>
              <a:xfrm>
                <a:off x="4848" y="264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4824" y="262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4812" y="26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5" name="Google Shape;4435;p26"/>
              <p:cNvSpPr/>
              <p:nvPr/>
            </p:nvSpPr>
            <p:spPr>
              <a:xfrm>
                <a:off x="4710" y="2646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6" name="Google Shape;4436;p26"/>
              <p:cNvSpPr/>
              <p:nvPr/>
            </p:nvSpPr>
            <p:spPr>
              <a:xfrm>
                <a:off x="4836" y="267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4764" y="2508"/>
                <a:ext cx="78" cy="114"/>
              </a:xfrm>
              <a:custGeom>
                <a:rect b="b" l="l" r="r" t="t"/>
                <a:pathLst>
                  <a:path extrusionOk="0" h="114" w="78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8" name="Google Shape;4438;p26"/>
              <p:cNvSpPr/>
              <p:nvPr/>
            </p:nvSpPr>
            <p:spPr>
              <a:xfrm>
                <a:off x="4770" y="2610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9" name="Google Shape;4439;p26"/>
              <p:cNvSpPr/>
              <p:nvPr/>
            </p:nvSpPr>
            <p:spPr>
              <a:xfrm>
                <a:off x="4800" y="2640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4800" y="261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4830" y="2646"/>
                <a:ext cx="12" cy="36"/>
              </a:xfrm>
              <a:custGeom>
                <a:rect b="b" l="l" r="r" t="t"/>
                <a:pathLst>
                  <a:path extrusionOk="0" h="6" w="2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2" name="Google Shape;4442;p26"/>
              <p:cNvSpPr/>
              <p:nvPr/>
            </p:nvSpPr>
            <p:spPr>
              <a:xfrm>
                <a:off x="4800" y="2676"/>
                <a:ext cx="90" cy="78"/>
              </a:xfrm>
              <a:custGeom>
                <a:rect b="b" l="l" r="r" t="t"/>
                <a:pathLst>
                  <a:path extrusionOk="0" h="78" w="90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3" name="Google Shape;4443;p26"/>
              <p:cNvSpPr/>
              <p:nvPr/>
            </p:nvSpPr>
            <p:spPr>
              <a:xfrm>
                <a:off x="5154" y="2904"/>
                <a:ext cx="180" cy="157"/>
              </a:xfrm>
              <a:custGeom>
                <a:rect b="b" l="l" r="r" t="t"/>
                <a:pathLst>
                  <a:path extrusionOk="0" h="157" w="180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5328" y="3030"/>
                <a:ext cx="6" cy="13"/>
              </a:xfrm>
              <a:custGeom>
                <a:rect b="b" l="l" r="r" t="t"/>
                <a:pathLst>
                  <a:path extrusionOk="0" h="13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5" name="Google Shape;4445;p26"/>
              <p:cNvSpPr/>
              <p:nvPr/>
            </p:nvSpPr>
            <p:spPr>
              <a:xfrm>
                <a:off x="5346" y="291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6" name="Google Shape;4446;p26"/>
              <p:cNvSpPr/>
              <p:nvPr/>
            </p:nvSpPr>
            <p:spPr>
              <a:xfrm>
                <a:off x="5292" y="2934"/>
                <a:ext cx="66" cy="42"/>
              </a:xfrm>
              <a:custGeom>
                <a:rect b="b" l="l" r="r" t="t"/>
                <a:pathLst>
                  <a:path extrusionOk="0" h="42" w="66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5052" y="289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4944" y="28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9" name="Google Shape;4449;p26"/>
              <p:cNvSpPr/>
              <p:nvPr/>
            </p:nvSpPr>
            <p:spPr>
              <a:xfrm>
                <a:off x="4914" y="29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0" name="Google Shape;4450;p26"/>
              <p:cNvSpPr/>
              <p:nvPr/>
            </p:nvSpPr>
            <p:spPr>
              <a:xfrm>
                <a:off x="4908" y="29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4902" y="2832"/>
                <a:ext cx="24" cy="42"/>
              </a:xfrm>
              <a:custGeom>
                <a:rect b="b" l="l" r="r" t="t"/>
                <a:pathLst>
                  <a:path extrusionOk="0" h="7" w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2" name="Google Shape;4452;p26"/>
              <p:cNvSpPr/>
              <p:nvPr/>
            </p:nvSpPr>
            <p:spPr>
              <a:xfrm>
                <a:off x="5046" y="286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3" name="Google Shape;4453;p26"/>
              <p:cNvSpPr/>
              <p:nvPr/>
            </p:nvSpPr>
            <p:spPr>
              <a:xfrm>
                <a:off x="4902" y="288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4968" y="2862"/>
                <a:ext cx="186" cy="162"/>
              </a:xfrm>
              <a:custGeom>
                <a:rect b="b" l="l" r="r" t="t"/>
                <a:pathLst>
                  <a:path extrusionOk="0" h="162" w="186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5028" y="295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6" name="Google Shape;4456;p26"/>
              <p:cNvSpPr/>
              <p:nvPr/>
            </p:nvSpPr>
            <p:spPr>
              <a:xfrm>
                <a:off x="4974" y="298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7" name="Google Shape;4457;p26"/>
              <p:cNvSpPr/>
              <p:nvPr/>
            </p:nvSpPr>
            <p:spPr>
              <a:xfrm>
                <a:off x="4956" y="285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5028" y="297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9" name="Google Shape;4459;p26"/>
              <p:cNvSpPr/>
              <p:nvPr/>
            </p:nvSpPr>
            <p:spPr>
              <a:xfrm>
                <a:off x="4872" y="299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0" name="Google Shape;4460;p26"/>
              <p:cNvSpPr/>
              <p:nvPr/>
            </p:nvSpPr>
            <p:spPr>
              <a:xfrm>
                <a:off x="4842" y="301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1" name="Google Shape;4461;p26"/>
              <p:cNvSpPr/>
              <p:nvPr/>
            </p:nvSpPr>
            <p:spPr>
              <a:xfrm>
                <a:off x="4830" y="3024"/>
                <a:ext cx="30" cy="25"/>
              </a:xfrm>
              <a:custGeom>
                <a:rect b="b" l="l" r="r" t="t"/>
                <a:pathLst>
                  <a:path extrusionOk="0" h="25" w="30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4920" y="28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4824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4" name="Google Shape;4464;p26"/>
              <p:cNvSpPr/>
              <p:nvPr/>
            </p:nvSpPr>
            <p:spPr>
              <a:xfrm>
                <a:off x="4872" y="2916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5" name="Google Shape;4465;p26"/>
              <p:cNvSpPr/>
              <p:nvPr/>
            </p:nvSpPr>
            <p:spPr>
              <a:xfrm>
                <a:off x="4848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4848" y="2892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4824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8" name="Google Shape;4468;p26"/>
              <p:cNvSpPr/>
              <p:nvPr/>
            </p:nvSpPr>
            <p:spPr>
              <a:xfrm>
                <a:off x="4818" y="3055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9" name="Google Shape;4469;p26"/>
              <p:cNvSpPr/>
              <p:nvPr/>
            </p:nvSpPr>
            <p:spPr>
              <a:xfrm>
                <a:off x="4746" y="3030"/>
                <a:ext cx="36" cy="19"/>
              </a:xfrm>
              <a:custGeom>
                <a:rect b="b" l="l" r="r" t="t"/>
                <a:pathLst>
                  <a:path extrusionOk="0" h="19" w="36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4902" y="282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4704" y="3006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2" name="Google Shape;4472;p26"/>
              <p:cNvSpPr/>
              <p:nvPr/>
            </p:nvSpPr>
            <p:spPr>
              <a:xfrm>
                <a:off x="4812" y="294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3" name="Google Shape;4473;p26"/>
              <p:cNvSpPr/>
              <p:nvPr/>
            </p:nvSpPr>
            <p:spPr>
              <a:xfrm>
                <a:off x="4764" y="3006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4806" y="2946"/>
                <a:ext cx="6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5" name="Google Shape;4475;p26"/>
              <p:cNvSpPr/>
              <p:nvPr/>
            </p:nvSpPr>
            <p:spPr>
              <a:xfrm>
                <a:off x="4326" y="280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6" name="Google Shape;4476;p26"/>
              <p:cNvSpPr/>
              <p:nvPr/>
            </p:nvSpPr>
            <p:spPr>
              <a:xfrm>
                <a:off x="4482" y="28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4632" y="2988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8" name="Google Shape;4478;p26"/>
              <p:cNvSpPr/>
              <p:nvPr/>
            </p:nvSpPr>
            <p:spPr>
              <a:xfrm>
                <a:off x="4668" y="300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9" name="Google Shape;4479;p26"/>
              <p:cNvSpPr/>
              <p:nvPr/>
            </p:nvSpPr>
            <p:spPr>
              <a:xfrm>
                <a:off x="4494" y="288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0" name="Google Shape;4480;p26"/>
              <p:cNvSpPr/>
              <p:nvPr/>
            </p:nvSpPr>
            <p:spPr>
              <a:xfrm>
                <a:off x="4542" y="290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1" name="Google Shape;4481;p26"/>
              <p:cNvSpPr/>
              <p:nvPr/>
            </p:nvSpPr>
            <p:spPr>
              <a:xfrm>
                <a:off x="4692" y="301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2" name="Google Shape;4482;p26"/>
              <p:cNvSpPr/>
              <p:nvPr/>
            </p:nvSpPr>
            <p:spPr>
              <a:xfrm>
                <a:off x="4746" y="2826"/>
                <a:ext cx="114" cy="138"/>
              </a:xfrm>
              <a:custGeom>
                <a:rect b="b" l="l" r="r" t="t"/>
                <a:pathLst>
                  <a:path extrusionOk="0" h="138" w="114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3" name="Google Shape;4483;p26"/>
              <p:cNvSpPr/>
              <p:nvPr/>
            </p:nvSpPr>
            <p:spPr>
              <a:xfrm>
                <a:off x="4818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4" name="Google Shape;4484;p26"/>
              <p:cNvSpPr/>
              <p:nvPr/>
            </p:nvSpPr>
            <p:spPr>
              <a:xfrm>
                <a:off x="4566" y="2772"/>
                <a:ext cx="180" cy="162"/>
              </a:xfrm>
              <a:custGeom>
                <a:rect b="b" l="l" r="r" t="t"/>
                <a:pathLst>
                  <a:path extrusionOk="0" h="162" w="180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5" name="Google Shape;4485;p26"/>
              <p:cNvSpPr/>
              <p:nvPr/>
            </p:nvSpPr>
            <p:spPr>
              <a:xfrm>
                <a:off x="4314" y="2754"/>
                <a:ext cx="198" cy="210"/>
              </a:xfrm>
              <a:custGeom>
                <a:rect b="b" l="l" r="r" t="t"/>
                <a:pathLst>
                  <a:path extrusionOk="0" h="210" w="198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6" name="Google Shape;4486;p26"/>
              <p:cNvSpPr/>
              <p:nvPr/>
            </p:nvSpPr>
            <p:spPr>
              <a:xfrm>
                <a:off x="4374" y="287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7" name="Google Shape;4487;p26"/>
              <p:cNvSpPr/>
              <p:nvPr/>
            </p:nvSpPr>
            <p:spPr>
              <a:xfrm>
                <a:off x="4350" y="2826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8" name="Google Shape;4488;p26"/>
              <p:cNvSpPr/>
              <p:nvPr/>
            </p:nvSpPr>
            <p:spPr>
              <a:xfrm>
                <a:off x="4428" y="282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9" name="Google Shape;4489;p26"/>
              <p:cNvSpPr/>
              <p:nvPr/>
            </p:nvSpPr>
            <p:spPr>
              <a:xfrm>
                <a:off x="4500" y="2970"/>
                <a:ext cx="162" cy="54"/>
              </a:xfrm>
              <a:custGeom>
                <a:rect b="b" l="l" r="r" t="t"/>
                <a:pathLst>
                  <a:path extrusionOk="0" h="54" w="162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0" name="Google Shape;4490;p26"/>
              <p:cNvSpPr/>
              <p:nvPr/>
            </p:nvSpPr>
            <p:spPr>
              <a:xfrm>
                <a:off x="4404" y="2736"/>
                <a:ext cx="72" cy="96"/>
              </a:xfrm>
              <a:custGeom>
                <a:rect b="b" l="l" r="r" t="t"/>
                <a:pathLst>
                  <a:path extrusionOk="0" h="96" w="72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1" name="Google Shape;4491;p26"/>
              <p:cNvSpPr/>
              <p:nvPr/>
            </p:nvSpPr>
            <p:spPr>
              <a:xfrm>
                <a:off x="4578" y="2730"/>
                <a:ext cx="174" cy="108"/>
              </a:xfrm>
              <a:custGeom>
                <a:rect b="b" l="l" r="r" t="t"/>
                <a:pathLst>
                  <a:path extrusionOk="0" h="108" w="174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2" name="Google Shape;4492;p26"/>
              <p:cNvSpPr/>
              <p:nvPr/>
            </p:nvSpPr>
            <p:spPr>
              <a:xfrm>
                <a:off x="4686" y="277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3" name="Google Shape;4493;p26"/>
              <p:cNvSpPr/>
              <p:nvPr/>
            </p:nvSpPr>
            <p:spPr>
              <a:xfrm>
                <a:off x="4620" y="28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4" name="Google Shape;4494;p26"/>
              <p:cNvSpPr/>
              <p:nvPr/>
            </p:nvSpPr>
            <p:spPr>
              <a:xfrm>
                <a:off x="4656" y="27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5" name="Google Shape;4495;p26"/>
              <p:cNvSpPr/>
              <p:nvPr/>
            </p:nvSpPr>
            <p:spPr>
              <a:xfrm>
                <a:off x="4668" y="27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6" name="Google Shape;4496;p26"/>
              <p:cNvSpPr/>
              <p:nvPr/>
            </p:nvSpPr>
            <p:spPr>
              <a:xfrm>
                <a:off x="4440" y="2418"/>
                <a:ext cx="126" cy="282"/>
              </a:xfrm>
              <a:custGeom>
                <a:rect b="b" l="l" r="r" t="t"/>
                <a:pathLst>
                  <a:path extrusionOk="0" h="47" w="21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7" name="Google Shape;4497;p26"/>
              <p:cNvSpPr/>
              <p:nvPr/>
            </p:nvSpPr>
            <p:spPr>
              <a:xfrm>
                <a:off x="4440" y="2586"/>
                <a:ext cx="102" cy="78"/>
              </a:xfrm>
              <a:custGeom>
                <a:rect b="b" l="l" r="r" t="t"/>
                <a:pathLst>
                  <a:path extrusionOk="0" h="13" w="17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8" name="Google Shape;4498;p26"/>
              <p:cNvSpPr/>
              <p:nvPr/>
            </p:nvSpPr>
            <p:spPr>
              <a:xfrm>
                <a:off x="4398" y="2430"/>
                <a:ext cx="138" cy="168"/>
              </a:xfrm>
              <a:custGeom>
                <a:rect b="b" l="l" r="r" t="t"/>
                <a:pathLst>
                  <a:path extrusionOk="0" h="168" w="13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9" name="Google Shape;4499;p26"/>
              <p:cNvSpPr/>
              <p:nvPr/>
            </p:nvSpPr>
            <p:spPr>
              <a:xfrm>
                <a:off x="4536" y="25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0" name="Google Shape;4500;p26"/>
              <p:cNvSpPr/>
              <p:nvPr/>
            </p:nvSpPr>
            <p:spPr>
              <a:xfrm>
                <a:off x="4440" y="243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1" name="Google Shape;4501;p26"/>
              <p:cNvSpPr/>
              <p:nvPr/>
            </p:nvSpPr>
            <p:spPr>
              <a:xfrm>
                <a:off x="4506" y="259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2" name="Google Shape;4502;p26"/>
              <p:cNvSpPr/>
              <p:nvPr/>
            </p:nvSpPr>
            <p:spPr>
              <a:xfrm>
                <a:off x="4512" y="2586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3" name="Google Shape;4503;p26"/>
              <p:cNvSpPr/>
              <p:nvPr/>
            </p:nvSpPr>
            <p:spPr>
              <a:xfrm>
                <a:off x="4878" y="2094"/>
                <a:ext cx="66" cy="90"/>
              </a:xfrm>
              <a:custGeom>
                <a:rect b="b" l="l" r="r" t="t"/>
                <a:pathLst>
                  <a:path extrusionOk="0" h="90" w="66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4" name="Google Shape;4504;p26"/>
              <p:cNvSpPr/>
              <p:nvPr/>
            </p:nvSpPr>
            <p:spPr>
              <a:xfrm>
                <a:off x="4848" y="1980"/>
                <a:ext cx="114" cy="132"/>
              </a:xfrm>
              <a:custGeom>
                <a:rect b="b" l="l" r="r" t="t"/>
                <a:pathLst>
                  <a:path extrusionOk="0" h="132" w="114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5" name="Google Shape;4505;p26"/>
              <p:cNvSpPr/>
              <p:nvPr/>
            </p:nvSpPr>
            <p:spPr>
              <a:xfrm>
                <a:off x="4356" y="2466"/>
                <a:ext cx="144" cy="180"/>
              </a:xfrm>
              <a:custGeom>
                <a:rect b="b" l="l" r="r" t="t"/>
                <a:pathLst>
                  <a:path extrusionOk="0" h="180" w="144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6" name="Google Shape;4506;p26"/>
              <p:cNvSpPr/>
              <p:nvPr/>
            </p:nvSpPr>
            <p:spPr>
              <a:xfrm>
                <a:off x="4368" y="2640"/>
                <a:ext cx="72" cy="114"/>
              </a:xfrm>
              <a:custGeom>
                <a:rect b="b" l="l" r="r" t="t"/>
                <a:pathLst>
                  <a:path extrusionOk="0" h="114" w="72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7" name="Google Shape;4507;p26"/>
              <p:cNvSpPr/>
              <p:nvPr/>
            </p:nvSpPr>
            <p:spPr>
              <a:xfrm>
                <a:off x="4422" y="274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8" name="Google Shape;4508;p26"/>
              <p:cNvSpPr/>
              <p:nvPr/>
            </p:nvSpPr>
            <p:spPr>
              <a:xfrm>
                <a:off x="4494" y="25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9" name="Google Shape;4509;p26"/>
              <p:cNvSpPr/>
              <p:nvPr/>
            </p:nvSpPr>
            <p:spPr>
              <a:xfrm>
                <a:off x="4398" y="24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0" name="Google Shape;4510;p26"/>
              <p:cNvSpPr/>
              <p:nvPr/>
            </p:nvSpPr>
            <p:spPr>
              <a:xfrm>
                <a:off x="4416" y="251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1" name="Google Shape;4511;p26"/>
              <p:cNvSpPr/>
              <p:nvPr/>
            </p:nvSpPr>
            <p:spPr>
              <a:xfrm>
                <a:off x="4494" y="256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2" name="Google Shape;4512;p26"/>
              <p:cNvSpPr/>
              <p:nvPr/>
            </p:nvSpPr>
            <p:spPr>
              <a:xfrm>
                <a:off x="4176" y="1722"/>
                <a:ext cx="582" cy="294"/>
              </a:xfrm>
              <a:custGeom>
                <a:rect b="b" l="l" r="r" t="t"/>
                <a:pathLst>
                  <a:path extrusionOk="0" h="294" w="582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3" name="Google Shape;4513;p26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4" name="Google Shape;4514;p26"/>
              <p:cNvSpPr/>
              <p:nvPr/>
            </p:nvSpPr>
            <p:spPr>
              <a:xfrm>
                <a:off x="4668" y="178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5" name="Google Shape;4515;p26"/>
              <p:cNvSpPr/>
              <p:nvPr/>
            </p:nvSpPr>
            <p:spPr>
              <a:xfrm>
                <a:off x="4362" y="172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6" name="Google Shape;4516;p26"/>
              <p:cNvSpPr/>
              <p:nvPr/>
            </p:nvSpPr>
            <p:spPr>
              <a:xfrm>
                <a:off x="4284" y="178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7" name="Google Shape;4517;p26"/>
              <p:cNvSpPr/>
              <p:nvPr/>
            </p:nvSpPr>
            <p:spPr>
              <a:xfrm>
                <a:off x="4470" y="1770"/>
                <a:ext cx="156" cy="48"/>
              </a:xfrm>
              <a:custGeom>
                <a:rect b="b" l="l" r="r" t="t"/>
                <a:pathLst>
                  <a:path extrusionOk="0" h="48" w="156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8" name="Google Shape;4518;p26"/>
              <p:cNvSpPr/>
              <p:nvPr/>
            </p:nvSpPr>
            <p:spPr>
              <a:xfrm>
                <a:off x="4182" y="180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9" name="Google Shape;4519;p26"/>
              <p:cNvSpPr/>
              <p:nvPr/>
            </p:nvSpPr>
            <p:spPr>
              <a:xfrm>
                <a:off x="4302" y="178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0" name="Google Shape;4520;p26"/>
              <p:cNvSpPr/>
              <p:nvPr/>
            </p:nvSpPr>
            <p:spPr>
              <a:xfrm>
                <a:off x="4764" y="2376"/>
                <a:ext cx="42" cy="66"/>
              </a:xfrm>
              <a:custGeom>
                <a:rect b="b" l="l" r="r" t="t"/>
                <a:pathLst>
                  <a:path extrusionOk="0" h="11" w="7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1" name="Google Shape;4521;p26"/>
              <p:cNvSpPr/>
              <p:nvPr/>
            </p:nvSpPr>
            <p:spPr>
              <a:xfrm>
                <a:off x="4554" y="2484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2" name="Google Shape;4522;p26"/>
              <p:cNvSpPr/>
              <p:nvPr/>
            </p:nvSpPr>
            <p:spPr>
              <a:xfrm>
                <a:off x="3918" y="1686"/>
                <a:ext cx="1122" cy="792"/>
              </a:xfrm>
              <a:custGeom>
                <a:rect b="b" l="l" r="r" t="t"/>
                <a:pathLst>
                  <a:path extrusionOk="0" h="792" w="112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3" name="Google Shape;4523;p26"/>
              <p:cNvSpPr/>
              <p:nvPr/>
            </p:nvSpPr>
            <p:spPr>
              <a:xfrm>
                <a:off x="4254" y="23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4" name="Google Shape;4524;p26"/>
              <p:cNvSpPr/>
              <p:nvPr/>
            </p:nvSpPr>
            <p:spPr>
              <a:xfrm>
                <a:off x="5010" y="1866"/>
                <a:ext cx="24" cy="60"/>
              </a:xfrm>
              <a:custGeom>
                <a:rect b="b" l="l" r="r" t="t"/>
                <a:pathLst>
                  <a:path extrusionOk="0" h="60" w="24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5" name="Google Shape;4525;p26"/>
              <p:cNvSpPr/>
              <p:nvPr/>
            </p:nvSpPr>
            <p:spPr>
              <a:xfrm>
                <a:off x="477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6" name="Google Shape;4526;p26"/>
              <p:cNvSpPr/>
              <p:nvPr/>
            </p:nvSpPr>
            <p:spPr>
              <a:xfrm>
                <a:off x="4704" y="1788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7" name="Google Shape;4527;p26"/>
              <p:cNvSpPr/>
              <p:nvPr/>
            </p:nvSpPr>
            <p:spPr>
              <a:xfrm>
                <a:off x="4830" y="1686"/>
                <a:ext cx="72" cy="102"/>
              </a:xfrm>
              <a:custGeom>
                <a:rect b="b" l="l" r="r" t="t"/>
                <a:pathLst>
                  <a:path extrusionOk="0" h="102" w="7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8" name="Google Shape;4528;p26"/>
              <p:cNvSpPr/>
              <p:nvPr/>
            </p:nvSpPr>
            <p:spPr>
              <a:xfrm>
                <a:off x="4170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9" name="Google Shape;4529;p26"/>
              <p:cNvSpPr/>
              <p:nvPr/>
            </p:nvSpPr>
            <p:spPr>
              <a:xfrm>
                <a:off x="4440" y="243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0" name="Google Shape;4530;p26"/>
              <p:cNvSpPr/>
              <p:nvPr/>
            </p:nvSpPr>
            <p:spPr>
              <a:xfrm>
                <a:off x="4542" y="2454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1" name="Google Shape;4531;p26"/>
              <p:cNvSpPr/>
              <p:nvPr/>
            </p:nvSpPr>
            <p:spPr>
              <a:xfrm>
                <a:off x="4488" y="24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2" name="Google Shape;4532;p26"/>
              <p:cNvSpPr/>
              <p:nvPr/>
            </p:nvSpPr>
            <p:spPr>
              <a:xfrm>
                <a:off x="4422" y="24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3" name="Google Shape;4533;p26"/>
              <p:cNvSpPr/>
              <p:nvPr/>
            </p:nvSpPr>
            <p:spPr>
              <a:xfrm>
                <a:off x="4428" y="243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4" name="Google Shape;4534;p26"/>
              <p:cNvSpPr/>
              <p:nvPr/>
            </p:nvSpPr>
            <p:spPr>
              <a:xfrm>
                <a:off x="4440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5" name="Google Shape;4535;p26"/>
              <p:cNvSpPr/>
              <p:nvPr/>
            </p:nvSpPr>
            <p:spPr>
              <a:xfrm>
                <a:off x="4878" y="201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6" name="Google Shape;4536;p26"/>
              <p:cNvSpPr/>
              <p:nvPr/>
            </p:nvSpPr>
            <p:spPr>
              <a:xfrm>
                <a:off x="4854" y="203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7" name="Google Shape;4537;p26"/>
              <p:cNvSpPr/>
              <p:nvPr/>
            </p:nvSpPr>
            <p:spPr>
              <a:xfrm>
                <a:off x="4962" y="199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8" name="Google Shape;4538;p26"/>
              <p:cNvSpPr/>
              <p:nvPr/>
            </p:nvSpPr>
            <p:spPr>
              <a:xfrm>
                <a:off x="4344" y="1980"/>
                <a:ext cx="144" cy="36"/>
              </a:xfrm>
              <a:custGeom>
                <a:rect b="b" l="l" r="r" t="t"/>
                <a:pathLst>
                  <a:path extrusionOk="0" h="36" w="144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9" name="Google Shape;4539;p26"/>
              <p:cNvSpPr/>
              <p:nvPr/>
            </p:nvSpPr>
            <p:spPr>
              <a:xfrm>
                <a:off x="4176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0" name="Google Shape;4540;p26"/>
              <p:cNvSpPr/>
              <p:nvPr/>
            </p:nvSpPr>
            <p:spPr>
              <a:xfrm>
                <a:off x="4182" y="1818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1" name="Google Shape;4541;p26"/>
              <p:cNvSpPr/>
              <p:nvPr/>
            </p:nvSpPr>
            <p:spPr>
              <a:xfrm>
                <a:off x="4728" y="1884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2" name="Google Shape;4542;p26"/>
              <p:cNvSpPr/>
              <p:nvPr/>
            </p:nvSpPr>
            <p:spPr>
              <a:xfrm>
                <a:off x="4692" y="17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3" name="Google Shape;4543;p26"/>
              <p:cNvSpPr/>
              <p:nvPr/>
            </p:nvSpPr>
            <p:spPr>
              <a:xfrm>
                <a:off x="4692" y="184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4" name="Google Shape;4544;p26"/>
              <p:cNvSpPr/>
              <p:nvPr/>
            </p:nvSpPr>
            <p:spPr>
              <a:xfrm>
                <a:off x="4578" y="1944"/>
                <a:ext cx="42" cy="48"/>
              </a:xfrm>
              <a:custGeom>
                <a:rect b="b" l="l" r="r" t="t"/>
                <a:pathLst>
                  <a:path extrusionOk="0" h="48" w="42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5" name="Google Shape;4545;p26"/>
              <p:cNvSpPr/>
              <p:nvPr/>
            </p:nvSpPr>
            <p:spPr>
              <a:xfrm>
                <a:off x="4626" y="192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6" name="Google Shape;4546;p26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7" name="Google Shape;4547;p26"/>
              <p:cNvSpPr/>
              <p:nvPr/>
            </p:nvSpPr>
            <p:spPr>
              <a:xfrm>
                <a:off x="4260" y="2316"/>
                <a:ext cx="162" cy="354"/>
              </a:xfrm>
              <a:custGeom>
                <a:rect b="b" l="l" r="r" t="t"/>
                <a:pathLst>
                  <a:path extrusionOk="0" h="354" w="162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8" name="Google Shape;4548;p26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9" name="Google Shape;4549;p26"/>
              <p:cNvSpPr/>
              <p:nvPr/>
            </p:nvSpPr>
            <p:spPr>
              <a:xfrm>
                <a:off x="4356" y="249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0" name="Google Shape;4550;p26"/>
              <p:cNvSpPr/>
              <p:nvPr/>
            </p:nvSpPr>
            <p:spPr>
              <a:xfrm>
                <a:off x="4356" y="2514"/>
                <a:ext cx="42" cy="126"/>
              </a:xfrm>
              <a:custGeom>
                <a:rect b="b" l="l" r="r" t="t"/>
                <a:pathLst>
                  <a:path extrusionOk="0" h="126" w="42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1" name="Google Shape;4551;p26"/>
              <p:cNvSpPr/>
              <p:nvPr/>
            </p:nvSpPr>
            <p:spPr>
              <a:xfrm>
                <a:off x="4386" y="243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2" name="Google Shape;4552;p26"/>
              <p:cNvSpPr/>
              <p:nvPr/>
            </p:nvSpPr>
            <p:spPr>
              <a:xfrm>
                <a:off x="4422" y="24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3" name="Google Shape;4553;p26"/>
              <p:cNvSpPr/>
              <p:nvPr/>
            </p:nvSpPr>
            <p:spPr>
              <a:xfrm>
                <a:off x="4362" y="2376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4" name="Google Shape;4554;p26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5" name="Google Shape;4555;p26"/>
              <p:cNvSpPr/>
              <p:nvPr/>
            </p:nvSpPr>
            <p:spPr>
              <a:xfrm>
                <a:off x="4200" y="233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6" name="Google Shape;4556;p26"/>
              <p:cNvSpPr/>
              <p:nvPr/>
            </p:nvSpPr>
            <p:spPr>
              <a:xfrm>
                <a:off x="4200" y="2310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DFD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7" name="Google Shape;4557;p26"/>
              <p:cNvSpPr/>
              <p:nvPr/>
            </p:nvSpPr>
            <p:spPr>
              <a:xfrm>
                <a:off x="4038" y="2274"/>
                <a:ext cx="150" cy="78"/>
              </a:xfrm>
              <a:custGeom>
                <a:rect b="b" l="l" r="r" t="t"/>
                <a:pathLst>
                  <a:path extrusionOk="0" h="78" w="150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8" name="Google Shape;4558;p26"/>
              <p:cNvSpPr/>
              <p:nvPr/>
            </p:nvSpPr>
            <p:spPr>
              <a:xfrm>
                <a:off x="4116" y="22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9" name="Google Shape;4559;p26"/>
              <p:cNvSpPr/>
              <p:nvPr/>
            </p:nvSpPr>
            <p:spPr>
              <a:xfrm>
                <a:off x="4050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0" name="Google Shape;4560;p26"/>
              <p:cNvSpPr/>
              <p:nvPr/>
            </p:nvSpPr>
            <p:spPr>
              <a:xfrm>
                <a:off x="4152" y="2322"/>
                <a:ext cx="36" cy="0"/>
              </a:xfrm>
              <a:custGeom>
                <a:rect b="b" l="l" r="r" t="t"/>
                <a:pathLst>
                  <a:path extrusionOk="0" h="120000"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1" name="Google Shape;4561;p26"/>
              <p:cNvSpPr/>
              <p:nvPr/>
            </p:nvSpPr>
            <p:spPr>
              <a:xfrm>
                <a:off x="4092" y="22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2" name="Google Shape;4562;p26"/>
              <p:cNvSpPr/>
              <p:nvPr/>
            </p:nvSpPr>
            <p:spPr>
              <a:xfrm>
                <a:off x="4062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3" name="Google Shape;4563;p26"/>
            <p:cNvGrpSpPr/>
            <p:nvPr/>
          </p:nvGrpSpPr>
          <p:grpSpPr>
            <a:xfrm>
              <a:off x="4229100" y="1154626"/>
              <a:ext cx="2687638" cy="2840038"/>
              <a:chOff x="2664" y="959"/>
              <a:chExt cx="1693" cy="1789"/>
            </a:xfrm>
          </p:grpSpPr>
          <p:sp>
            <p:nvSpPr>
              <p:cNvPr id="4564" name="Google Shape;4564;p26"/>
              <p:cNvSpPr/>
              <p:nvPr/>
            </p:nvSpPr>
            <p:spPr>
              <a:xfrm>
                <a:off x="4182" y="2352"/>
                <a:ext cx="90" cy="108"/>
              </a:xfrm>
              <a:custGeom>
                <a:rect b="b" l="l" r="r" t="t"/>
                <a:pathLst>
                  <a:path extrusionOk="0" h="108" w="90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5" name="Google Shape;4565;p26"/>
              <p:cNvSpPr/>
              <p:nvPr/>
            </p:nvSpPr>
            <p:spPr>
              <a:xfrm>
                <a:off x="4266" y="243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6" name="Google Shape;4566;p26"/>
              <p:cNvSpPr/>
              <p:nvPr/>
            </p:nvSpPr>
            <p:spPr>
              <a:xfrm>
                <a:off x="4026" y="2676"/>
                <a:ext cx="42" cy="72"/>
              </a:xfrm>
              <a:custGeom>
                <a:rect b="b" l="l" r="r" t="t"/>
                <a:pathLst>
                  <a:path extrusionOk="0" h="72" w="4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7" name="Google Shape;4567;p26"/>
              <p:cNvSpPr/>
              <p:nvPr/>
            </p:nvSpPr>
            <p:spPr>
              <a:xfrm>
                <a:off x="3816" y="2142"/>
                <a:ext cx="540" cy="564"/>
              </a:xfrm>
              <a:custGeom>
                <a:rect b="b" l="l" r="r" t="t"/>
                <a:pathLst>
                  <a:path extrusionOk="0" h="564" w="540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8" name="Google Shape;4568;p26"/>
              <p:cNvSpPr/>
              <p:nvPr/>
            </p:nvSpPr>
            <p:spPr>
              <a:xfrm>
                <a:off x="4260" y="234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9" name="Google Shape;4569;p26"/>
              <p:cNvSpPr/>
              <p:nvPr/>
            </p:nvSpPr>
            <p:spPr>
              <a:xfrm>
                <a:off x="4020" y="2160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0" name="Google Shape;4570;p26"/>
              <p:cNvSpPr/>
              <p:nvPr/>
            </p:nvSpPr>
            <p:spPr>
              <a:xfrm>
                <a:off x="4260" y="23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1" name="Google Shape;4571;p26"/>
              <p:cNvSpPr/>
              <p:nvPr/>
            </p:nvSpPr>
            <p:spPr>
              <a:xfrm>
                <a:off x="4050" y="22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2" name="Google Shape;4572;p26"/>
              <p:cNvSpPr/>
              <p:nvPr/>
            </p:nvSpPr>
            <p:spPr>
              <a:xfrm>
                <a:off x="4002" y="214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3" name="Google Shape;4573;p26"/>
              <p:cNvSpPr/>
              <p:nvPr/>
            </p:nvSpPr>
            <p:spPr>
              <a:xfrm>
                <a:off x="3990" y="215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4" name="Google Shape;4574;p26"/>
              <p:cNvSpPr/>
              <p:nvPr/>
            </p:nvSpPr>
            <p:spPr>
              <a:xfrm>
                <a:off x="4188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5" name="Google Shape;4575;p26"/>
              <p:cNvSpPr/>
              <p:nvPr/>
            </p:nvSpPr>
            <p:spPr>
              <a:xfrm>
                <a:off x="4356" y="231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6" name="Google Shape;4576;p26"/>
              <p:cNvSpPr/>
              <p:nvPr/>
            </p:nvSpPr>
            <p:spPr>
              <a:xfrm>
                <a:off x="4308" y="2286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7" name="Google Shape;4577;p26"/>
              <p:cNvSpPr/>
              <p:nvPr/>
            </p:nvSpPr>
            <p:spPr>
              <a:xfrm>
                <a:off x="4272" y="240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8" name="Google Shape;4578;p26"/>
              <p:cNvSpPr/>
              <p:nvPr/>
            </p:nvSpPr>
            <p:spPr>
              <a:xfrm>
                <a:off x="4278" y="2358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9" name="Google Shape;4579;p26"/>
              <p:cNvSpPr/>
              <p:nvPr/>
            </p:nvSpPr>
            <p:spPr>
              <a:xfrm>
                <a:off x="4350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0" name="Google Shape;4580;p26"/>
              <p:cNvSpPr/>
              <p:nvPr/>
            </p:nvSpPr>
            <p:spPr>
              <a:xfrm>
                <a:off x="4254" y="232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1" name="Google Shape;4581;p26"/>
              <p:cNvSpPr/>
              <p:nvPr/>
            </p:nvSpPr>
            <p:spPr>
              <a:xfrm>
                <a:off x="4200" y="233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2" name="Google Shape;4582;p26"/>
              <p:cNvSpPr/>
              <p:nvPr/>
            </p:nvSpPr>
            <p:spPr>
              <a:xfrm>
                <a:off x="4254" y="232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3" name="Google Shape;4583;p26"/>
              <p:cNvSpPr/>
              <p:nvPr/>
            </p:nvSpPr>
            <p:spPr>
              <a:xfrm>
                <a:off x="4254" y="2322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4" name="Google Shape;4584;p26"/>
              <p:cNvSpPr/>
              <p:nvPr/>
            </p:nvSpPr>
            <p:spPr>
              <a:xfrm>
                <a:off x="4128" y="2346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5" name="Google Shape;4585;p26"/>
              <p:cNvSpPr/>
              <p:nvPr/>
            </p:nvSpPr>
            <p:spPr>
              <a:xfrm>
                <a:off x="4050" y="227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6" name="Google Shape;4586;p26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7" name="Google Shape;4587;p26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8" name="Google Shape;4588;p26"/>
              <p:cNvSpPr/>
              <p:nvPr/>
            </p:nvSpPr>
            <p:spPr>
              <a:xfrm>
                <a:off x="4050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9" name="Google Shape;4589;p26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0" name="Google Shape;4590;p26"/>
              <p:cNvSpPr/>
              <p:nvPr/>
            </p:nvSpPr>
            <p:spPr>
              <a:xfrm>
                <a:off x="4236" y="24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1" name="Google Shape;4591;p26"/>
              <p:cNvSpPr/>
              <p:nvPr/>
            </p:nvSpPr>
            <p:spPr>
              <a:xfrm>
                <a:off x="4188" y="2352"/>
                <a:ext cx="66" cy="60"/>
              </a:xfrm>
              <a:custGeom>
                <a:rect b="b" l="l" r="r" t="t"/>
                <a:pathLst>
                  <a:path extrusionOk="0" h="60" w="66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2" name="Google Shape;4592;p26"/>
              <p:cNvSpPr/>
              <p:nvPr/>
            </p:nvSpPr>
            <p:spPr>
              <a:xfrm>
                <a:off x="4248" y="24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3" name="Google Shape;4593;p26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4" name="Google Shape;4594;p26"/>
              <p:cNvSpPr/>
              <p:nvPr/>
            </p:nvSpPr>
            <p:spPr>
              <a:xfrm>
                <a:off x="3810" y="2022"/>
                <a:ext cx="132" cy="108"/>
              </a:xfrm>
              <a:custGeom>
                <a:rect b="b" l="l" r="r" t="t"/>
                <a:pathLst>
                  <a:path extrusionOk="0" h="108" w="132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5" name="Google Shape;4595;p26"/>
              <p:cNvSpPr/>
              <p:nvPr/>
            </p:nvSpPr>
            <p:spPr>
              <a:xfrm>
                <a:off x="3918" y="2088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6" name="Google Shape;4596;p26"/>
              <p:cNvSpPr/>
              <p:nvPr/>
            </p:nvSpPr>
            <p:spPr>
              <a:xfrm>
                <a:off x="3420" y="1626"/>
                <a:ext cx="750" cy="402"/>
              </a:xfrm>
              <a:custGeom>
                <a:rect b="b" l="l" r="r" t="t"/>
                <a:pathLst>
                  <a:path extrusionOk="0" h="67" w="125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7" name="Google Shape;4597;p26"/>
              <p:cNvSpPr/>
              <p:nvPr/>
            </p:nvSpPr>
            <p:spPr>
              <a:xfrm>
                <a:off x="3462" y="1740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8" name="Google Shape;4598;p26"/>
              <p:cNvSpPr/>
              <p:nvPr/>
            </p:nvSpPr>
            <p:spPr>
              <a:xfrm>
                <a:off x="3522" y="1740"/>
                <a:ext cx="84" cy="36"/>
              </a:xfrm>
              <a:custGeom>
                <a:rect b="b" l="l" r="r" t="t"/>
                <a:pathLst>
                  <a:path extrusionOk="0" h="36" w="84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9" name="Google Shape;4599;p26"/>
              <p:cNvSpPr/>
              <p:nvPr/>
            </p:nvSpPr>
            <p:spPr>
              <a:xfrm>
                <a:off x="3462" y="178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0" name="Google Shape;4600;p26"/>
              <p:cNvSpPr/>
              <p:nvPr/>
            </p:nvSpPr>
            <p:spPr>
              <a:xfrm>
                <a:off x="3630" y="1746"/>
                <a:ext cx="66" cy="30"/>
              </a:xfrm>
              <a:custGeom>
                <a:rect b="b" l="l" r="r" t="t"/>
                <a:pathLst>
                  <a:path extrusionOk="0" h="30" w="66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1" name="Google Shape;4601;p26"/>
              <p:cNvSpPr/>
              <p:nvPr/>
            </p:nvSpPr>
            <p:spPr>
              <a:xfrm>
                <a:off x="3948" y="1656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2" name="Google Shape;4602;p26"/>
              <p:cNvSpPr/>
              <p:nvPr/>
            </p:nvSpPr>
            <p:spPr>
              <a:xfrm>
                <a:off x="3690" y="1662"/>
                <a:ext cx="36" cy="6"/>
              </a:xfrm>
              <a:custGeom>
                <a:rect b="b" l="l" r="r" t="t"/>
                <a:pathLst>
                  <a:path extrusionOk="0" h="6" w="3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3" name="Google Shape;4603;p26"/>
              <p:cNvSpPr/>
              <p:nvPr/>
            </p:nvSpPr>
            <p:spPr>
              <a:xfrm>
                <a:off x="3696" y="168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4" name="Google Shape;4604;p26"/>
              <p:cNvSpPr/>
              <p:nvPr/>
            </p:nvSpPr>
            <p:spPr>
              <a:xfrm>
                <a:off x="3450" y="187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5" name="Google Shape;4605;p26"/>
              <p:cNvSpPr/>
              <p:nvPr/>
            </p:nvSpPr>
            <p:spPr>
              <a:xfrm>
                <a:off x="3666" y="171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6" name="Google Shape;4606;p26"/>
              <p:cNvSpPr/>
              <p:nvPr/>
            </p:nvSpPr>
            <p:spPr>
              <a:xfrm>
                <a:off x="3804" y="1626"/>
                <a:ext cx="48" cy="12"/>
              </a:xfrm>
              <a:custGeom>
                <a:rect b="b" l="l" r="r" t="t"/>
                <a:pathLst>
                  <a:path extrusionOk="0" h="12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7" name="Google Shape;4607;p26"/>
              <p:cNvSpPr/>
              <p:nvPr/>
            </p:nvSpPr>
            <p:spPr>
              <a:xfrm>
                <a:off x="4020" y="1728"/>
                <a:ext cx="150" cy="84"/>
              </a:xfrm>
              <a:custGeom>
                <a:rect b="b" l="l" r="r" t="t"/>
                <a:pathLst>
                  <a:path extrusionOk="0" h="84" w="150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8" name="Google Shape;4608;p26"/>
              <p:cNvSpPr/>
              <p:nvPr/>
            </p:nvSpPr>
            <p:spPr>
              <a:xfrm>
                <a:off x="3450" y="178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9" name="Google Shape;4609;p26"/>
              <p:cNvSpPr/>
              <p:nvPr/>
            </p:nvSpPr>
            <p:spPr>
              <a:xfrm>
                <a:off x="3978" y="167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0" name="Google Shape;4610;p26"/>
              <p:cNvSpPr/>
              <p:nvPr/>
            </p:nvSpPr>
            <p:spPr>
              <a:xfrm>
                <a:off x="3456" y="188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1" name="Google Shape;4611;p26"/>
              <p:cNvSpPr/>
              <p:nvPr/>
            </p:nvSpPr>
            <p:spPr>
              <a:xfrm>
                <a:off x="3882" y="166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2" name="Google Shape;4612;p26"/>
              <p:cNvSpPr/>
              <p:nvPr/>
            </p:nvSpPr>
            <p:spPr>
              <a:xfrm>
                <a:off x="3420" y="1824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3" name="Google Shape;4613;p26"/>
              <p:cNvSpPr/>
              <p:nvPr/>
            </p:nvSpPr>
            <p:spPr>
              <a:xfrm>
                <a:off x="4038" y="192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4" name="Google Shape;4614;p26"/>
              <p:cNvSpPr/>
              <p:nvPr/>
            </p:nvSpPr>
            <p:spPr>
              <a:xfrm>
                <a:off x="4044" y="1974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5" name="Google Shape;4615;p26"/>
              <p:cNvSpPr/>
              <p:nvPr/>
            </p:nvSpPr>
            <p:spPr>
              <a:xfrm>
                <a:off x="4104" y="1848"/>
                <a:ext cx="36" cy="24"/>
              </a:xfrm>
              <a:custGeom>
                <a:rect b="b" l="l" r="r" t="t"/>
                <a:pathLst>
                  <a:path extrusionOk="0" h="24" w="36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6" name="Google Shape;4616;p26"/>
              <p:cNvSpPr/>
              <p:nvPr/>
            </p:nvSpPr>
            <p:spPr>
              <a:xfrm>
                <a:off x="3840" y="1974"/>
                <a:ext cx="204" cy="96"/>
              </a:xfrm>
              <a:custGeom>
                <a:rect b="b" l="l" r="r" t="t"/>
                <a:pathLst>
                  <a:path extrusionOk="0" h="96" w="204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7" name="Google Shape;4617;p26"/>
              <p:cNvSpPr/>
              <p:nvPr/>
            </p:nvSpPr>
            <p:spPr>
              <a:xfrm>
                <a:off x="3918" y="204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8" name="Google Shape;4618;p26"/>
              <p:cNvSpPr/>
              <p:nvPr/>
            </p:nvSpPr>
            <p:spPr>
              <a:xfrm>
                <a:off x="3966" y="202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9" name="Google Shape;4619;p26"/>
              <p:cNvSpPr/>
              <p:nvPr/>
            </p:nvSpPr>
            <p:spPr>
              <a:xfrm>
                <a:off x="3840" y="205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0" name="Google Shape;4620;p26"/>
              <p:cNvSpPr/>
              <p:nvPr/>
            </p:nvSpPr>
            <p:spPr>
              <a:xfrm>
                <a:off x="3888" y="207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1" name="Google Shape;4621;p26"/>
              <p:cNvSpPr/>
              <p:nvPr/>
            </p:nvSpPr>
            <p:spPr>
              <a:xfrm>
                <a:off x="3870" y="198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2" name="Google Shape;4622;p26"/>
              <p:cNvSpPr/>
              <p:nvPr/>
            </p:nvSpPr>
            <p:spPr>
              <a:xfrm>
                <a:off x="3888" y="1974"/>
                <a:ext cx="66" cy="18"/>
              </a:xfrm>
              <a:custGeom>
                <a:rect b="b" l="l" r="r" t="t"/>
                <a:pathLst>
                  <a:path extrusionOk="0" h="18" w="66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3" name="Google Shape;4623;p26"/>
              <p:cNvSpPr/>
              <p:nvPr/>
            </p:nvSpPr>
            <p:spPr>
              <a:xfrm>
                <a:off x="3594" y="1914"/>
                <a:ext cx="318" cy="204"/>
              </a:xfrm>
              <a:custGeom>
                <a:rect b="b" l="l" r="r" t="t"/>
                <a:pathLst>
                  <a:path extrusionOk="0" h="204" w="318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4" name="Google Shape;4624;p26"/>
              <p:cNvSpPr/>
              <p:nvPr/>
            </p:nvSpPr>
            <p:spPr>
              <a:xfrm>
                <a:off x="3864" y="204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5" name="Google Shape;4625;p26"/>
              <p:cNvSpPr/>
              <p:nvPr/>
            </p:nvSpPr>
            <p:spPr>
              <a:xfrm>
                <a:off x="3810" y="206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6" name="Google Shape;4626;p26"/>
              <p:cNvSpPr/>
              <p:nvPr/>
            </p:nvSpPr>
            <p:spPr>
              <a:xfrm>
                <a:off x="3828" y="2034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7" name="Google Shape;4627;p26"/>
              <p:cNvSpPr/>
              <p:nvPr/>
            </p:nvSpPr>
            <p:spPr>
              <a:xfrm>
                <a:off x="3594" y="1914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8" name="Google Shape;4628;p26"/>
              <p:cNvSpPr/>
              <p:nvPr/>
            </p:nvSpPr>
            <p:spPr>
              <a:xfrm>
                <a:off x="3858" y="20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9" name="Google Shape;4629;p26"/>
              <p:cNvSpPr/>
              <p:nvPr/>
            </p:nvSpPr>
            <p:spPr>
              <a:xfrm>
                <a:off x="3864" y="199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0" name="Google Shape;4630;p26"/>
              <p:cNvSpPr/>
              <p:nvPr/>
            </p:nvSpPr>
            <p:spPr>
              <a:xfrm>
                <a:off x="3534" y="1980"/>
                <a:ext cx="258" cy="186"/>
              </a:xfrm>
              <a:custGeom>
                <a:rect b="b" l="l" r="r" t="t"/>
                <a:pathLst>
                  <a:path extrusionOk="0" h="186" w="258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1" name="Google Shape;4631;p26"/>
              <p:cNvSpPr/>
              <p:nvPr/>
            </p:nvSpPr>
            <p:spPr>
              <a:xfrm>
                <a:off x="3534" y="199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2" name="Google Shape;4632;p26"/>
              <p:cNvSpPr/>
              <p:nvPr/>
            </p:nvSpPr>
            <p:spPr>
              <a:xfrm>
                <a:off x="3636" y="198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3" name="Google Shape;4633;p26"/>
              <p:cNvSpPr/>
              <p:nvPr/>
            </p:nvSpPr>
            <p:spPr>
              <a:xfrm>
                <a:off x="3768" y="209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4" name="Google Shape;4634;p26"/>
              <p:cNvSpPr/>
              <p:nvPr/>
            </p:nvSpPr>
            <p:spPr>
              <a:xfrm>
                <a:off x="3390" y="2010"/>
                <a:ext cx="102" cy="78"/>
              </a:xfrm>
              <a:custGeom>
                <a:rect b="b" l="l" r="r" t="t"/>
                <a:pathLst>
                  <a:path extrusionOk="0" h="78" w="102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5" name="Google Shape;4635;p26"/>
              <p:cNvSpPr/>
              <p:nvPr/>
            </p:nvSpPr>
            <p:spPr>
              <a:xfrm>
                <a:off x="3444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6" name="Google Shape;4636;p26"/>
              <p:cNvSpPr/>
              <p:nvPr/>
            </p:nvSpPr>
            <p:spPr>
              <a:xfrm>
                <a:off x="3426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7" name="Google Shape;4637;p26"/>
              <p:cNvSpPr/>
              <p:nvPr/>
            </p:nvSpPr>
            <p:spPr>
              <a:xfrm>
                <a:off x="3366" y="2016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8" name="Google Shape;4638;p26"/>
              <p:cNvSpPr/>
              <p:nvPr/>
            </p:nvSpPr>
            <p:spPr>
              <a:xfrm>
                <a:off x="3294" y="1962"/>
                <a:ext cx="132" cy="60"/>
              </a:xfrm>
              <a:custGeom>
                <a:rect b="b" l="l" r="r" t="t"/>
                <a:pathLst>
                  <a:path extrusionOk="0" h="60" w="132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9" name="Google Shape;4639;p26"/>
              <p:cNvSpPr/>
              <p:nvPr/>
            </p:nvSpPr>
            <p:spPr>
              <a:xfrm>
                <a:off x="3294" y="196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0" name="Google Shape;4640;p26"/>
              <p:cNvSpPr/>
              <p:nvPr/>
            </p:nvSpPr>
            <p:spPr>
              <a:xfrm>
                <a:off x="3372" y="198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1" name="Google Shape;4641;p26"/>
              <p:cNvSpPr/>
              <p:nvPr/>
            </p:nvSpPr>
            <p:spPr>
              <a:xfrm>
                <a:off x="3426" y="200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2" name="Google Shape;4642;p26"/>
              <p:cNvSpPr/>
              <p:nvPr/>
            </p:nvSpPr>
            <p:spPr>
              <a:xfrm>
                <a:off x="3390" y="201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3" name="Google Shape;4643;p26"/>
              <p:cNvSpPr/>
              <p:nvPr/>
            </p:nvSpPr>
            <p:spPr>
              <a:xfrm>
                <a:off x="3420" y="201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4" name="Google Shape;4644;p26"/>
              <p:cNvSpPr/>
              <p:nvPr/>
            </p:nvSpPr>
            <p:spPr>
              <a:xfrm>
                <a:off x="3426" y="201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5" name="Google Shape;4645;p26"/>
              <p:cNvSpPr/>
              <p:nvPr/>
            </p:nvSpPr>
            <p:spPr>
              <a:xfrm>
                <a:off x="3384" y="201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6" name="Google Shape;4646;p26"/>
              <p:cNvSpPr/>
              <p:nvPr/>
            </p:nvSpPr>
            <p:spPr>
              <a:xfrm>
                <a:off x="3048" y="2004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7" name="Google Shape;4647;p26"/>
              <p:cNvSpPr/>
              <p:nvPr/>
            </p:nvSpPr>
            <p:spPr>
              <a:xfrm>
                <a:off x="3048" y="1998"/>
                <a:ext cx="342" cy="150"/>
              </a:xfrm>
              <a:custGeom>
                <a:rect b="b" l="l" r="r" t="t"/>
                <a:pathLst>
                  <a:path extrusionOk="0" h="150" w="342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8" name="Google Shape;4648;p26"/>
              <p:cNvSpPr/>
              <p:nvPr/>
            </p:nvSpPr>
            <p:spPr>
              <a:xfrm>
                <a:off x="3180" y="215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9" name="Google Shape;4649;p26"/>
              <p:cNvSpPr/>
              <p:nvPr/>
            </p:nvSpPr>
            <p:spPr>
              <a:xfrm>
                <a:off x="3384" y="205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0" name="Google Shape;4650;p26"/>
              <p:cNvSpPr/>
              <p:nvPr/>
            </p:nvSpPr>
            <p:spPr>
              <a:xfrm>
                <a:off x="3366" y="20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1" name="Google Shape;4651;p26"/>
              <p:cNvSpPr/>
              <p:nvPr/>
            </p:nvSpPr>
            <p:spPr>
              <a:xfrm>
                <a:off x="3330" y="2010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2" name="Google Shape;4652;p26"/>
              <p:cNvSpPr/>
              <p:nvPr/>
            </p:nvSpPr>
            <p:spPr>
              <a:xfrm>
                <a:off x="3162" y="2160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3" name="Google Shape;4653;p26"/>
              <p:cNvSpPr/>
              <p:nvPr/>
            </p:nvSpPr>
            <p:spPr>
              <a:xfrm>
                <a:off x="2976" y="145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4" name="Google Shape;4654;p26"/>
              <p:cNvSpPr/>
              <p:nvPr/>
            </p:nvSpPr>
            <p:spPr>
              <a:xfrm>
                <a:off x="2940" y="1014"/>
                <a:ext cx="210" cy="450"/>
              </a:xfrm>
              <a:custGeom>
                <a:rect b="b" l="l" r="r" t="t"/>
                <a:pathLst>
                  <a:path extrusionOk="0" h="450" w="21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5" name="Google Shape;4655;p26"/>
              <p:cNvSpPr/>
              <p:nvPr/>
            </p:nvSpPr>
            <p:spPr>
              <a:xfrm>
                <a:off x="2928" y="144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6" name="Google Shape;4656;p26"/>
              <p:cNvSpPr/>
              <p:nvPr/>
            </p:nvSpPr>
            <p:spPr>
              <a:xfrm>
                <a:off x="3114" y="1266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7" name="Google Shape;4657;p26"/>
              <p:cNvSpPr/>
              <p:nvPr/>
            </p:nvSpPr>
            <p:spPr>
              <a:xfrm>
                <a:off x="3132" y="13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8" name="Google Shape;4658;p26"/>
              <p:cNvSpPr/>
              <p:nvPr/>
            </p:nvSpPr>
            <p:spPr>
              <a:xfrm>
                <a:off x="3102" y="111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9" name="Google Shape;4659;p26"/>
              <p:cNvSpPr/>
              <p:nvPr/>
            </p:nvSpPr>
            <p:spPr>
              <a:xfrm>
                <a:off x="2832" y="16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0" name="Google Shape;4660;p26"/>
              <p:cNvSpPr/>
              <p:nvPr/>
            </p:nvSpPr>
            <p:spPr>
              <a:xfrm>
                <a:off x="2898" y="1542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1" name="Google Shape;4661;p26"/>
              <p:cNvSpPr/>
              <p:nvPr/>
            </p:nvSpPr>
            <p:spPr>
              <a:xfrm>
                <a:off x="2772" y="1068"/>
                <a:ext cx="240" cy="558"/>
              </a:xfrm>
              <a:custGeom>
                <a:rect b="b" l="l" r="r" t="t"/>
                <a:pathLst>
                  <a:path extrusionOk="0" h="558" w="240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2" name="Google Shape;4662;p26"/>
              <p:cNvSpPr/>
              <p:nvPr/>
            </p:nvSpPr>
            <p:spPr>
              <a:xfrm>
                <a:off x="2868" y="1554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3" name="Google Shape;4663;p26"/>
              <p:cNvSpPr/>
              <p:nvPr/>
            </p:nvSpPr>
            <p:spPr>
              <a:xfrm>
                <a:off x="3000" y="1122"/>
                <a:ext cx="6" cy="60"/>
              </a:xfrm>
              <a:custGeom>
                <a:rect b="b" l="l" r="r" t="t"/>
                <a:pathLst>
                  <a:path extrusionOk="0" h="60" w="6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4" name="Google Shape;4664;p26"/>
              <p:cNvSpPr/>
              <p:nvPr/>
            </p:nvSpPr>
            <p:spPr>
              <a:xfrm>
                <a:off x="2958" y="108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5" name="Google Shape;4665;p26"/>
              <p:cNvSpPr/>
              <p:nvPr/>
            </p:nvSpPr>
            <p:spPr>
              <a:xfrm>
                <a:off x="2946" y="10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6" name="Google Shape;4666;p26"/>
              <p:cNvSpPr/>
              <p:nvPr/>
            </p:nvSpPr>
            <p:spPr>
              <a:xfrm>
                <a:off x="3000" y="98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7" name="Google Shape;4667;p26"/>
              <p:cNvSpPr/>
              <p:nvPr/>
            </p:nvSpPr>
            <p:spPr>
              <a:xfrm>
                <a:off x="2664" y="971"/>
                <a:ext cx="474" cy="565"/>
              </a:xfrm>
              <a:custGeom>
                <a:rect b="b" l="l" r="r" t="t"/>
                <a:pathLst>
                  <a:path extrusionOk="0" h="565" w="474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8" name="Google Shape;4668;p26"/>
              <p:cNvSpPr/>
              <p:nvPr/>
            </p:nvSpPr>
            <p:spPr>
              <a:xfrm>
                <a:off x="2724" y="13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9" name="Google Shape;4669;p26"/>
              <p:cNvSpPr/>
              <p:nvPr/>
            </p:nvSpPr>
            <p:spPr>
              <a:xfrm>
                <a:off x="2970" y="983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0" name="Google Shape;4670;p26"/>
              <p:cNvSpPr/>
              <p:nvPr/>
            </p:nvSpPr>
            <p:spPr>
              <a:xfrm>
                <a:off x="2982" y="100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1" name="Google Shape;4671;p26"/>
              <p:cNvSpPr/>
              <p:nvPr/>
            </p:nvSpPr>
            <p:spPr>
              <a:xfrm>
                <a:off x="2988" y="989"/>
                <a:ext cx="12" cy="19"/>
              </a:xfrm>
              <a:custGeom>
                <a:rect b="b" l="l" r="r" t="t"/>
                <a:pathLst>
                  <a:path extrusionOk="0" h="19" w="12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2" name="Google Shape;4672;p26"/>
              <p:cNvSpPr/>
              <p:nvPr/>
            </p:nvSpPr>
            <p:spPr>
              <a:xfrm>
                <a:off x="2880" y="1044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3" name="Google Shape;4673;p26"/>
              <p:cNvSpPr/>
              <p:nvPr/>
            </p:nvSpPr>
            <p:spPr>
              <a:xfrm>
                <a:off x="2898" y="103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4" name="Google Shape;4674;p26"/>
              <p:cNvSpPr/>
              <p:nvPr/>
            </p:nvSpPr>
            <p:spPr>
              <a:xfrm>
                <a:off x="2832" y="108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5" name="Google Shape;4675;p26"/>
              <p:cNvSpPr/>
              <p:nvPr/>
            </p:nvSpPr>
            <p:spPr>
              <a:xfrm>
                <a:off x="3036" y="95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6" name="Google Shape;4676;p26"/>
              <p:cNvSpPr/>
              <p:nvPr/>
            </p:nvSpPr>
            <p:spPr>
              <a:xfrm>
                <a:off x="2832" y="108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7" name="Google Shape;4677;p26"/>
              <p:cNvSpPr/>
              <p:nvPr/>
            </p:nvSpPr>
            <p:spPr>
              <a:xfrm>
                <a:off x="2928" y="1014"/>
                <a:ext cx="6" cy="6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8" name="Google Shape;4678;p26"/>
              <p:cNvSpPr/>
              <p:nvPr/>
            </p:nvSpPr>
            <p:spPr>
              <a:xfrm>
                <a:off x="2856" y="1056"/>
                <a:ext cx="6" cy="18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9" name="Google Shape;4679;p26"/>
              <p:cNvSpPr/>
              <p:nvPr/>
            </p:nvSpPr>
            <p:spPr>
              <a:xfrm>
                <a:off x="2916" y="10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0" name="Google Shape;4680;p26"/>
              <p:cNvSpPr/>
              <p:nvPr/>
            </p:nvSpPr>
            <p:spPr>
              <a:xfrm>
                <a:off x="3132" y="103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1" name="Google Shape;4681;p26"/>
              <p:cNvSpPr/>
              <p:nvPr/>
            </p:nvSpPr>
            <p:spPr>
              <a:xfrm>
                <a:off x="3102" y="10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2" name="Google Shape;4682;p26"/>
              <p:cNvSpPr/>
              <p:nvPr/>
            </p:nvSpPr>
            <p:spPr>
              <a:xfrm>
                <a:off x="2940" y="106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3" name="Google Shape;4683;p26"/>
              <p:cNvSpPr/>
              <p:nvPr/>
            </p:nvSpPr>
            <p:spPr>
              <a:xfrm>
                <a:off x="3090" y="102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4" name="Google Shape;4684;p26"/>
              <p:cNvSpPr/>
              <p:nvPr/>
            </p:nvSpPr>
            <p:spPr>
              <a:xfrm>
                <a:off x="3006" y="1050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5" name="Google Shape;4685;p26"/>
              <p:cNvSpPr/>
              <p:nvPr/>
            </p:nvSpPr>
            <p:spPr>
              <a:xfrm>
                <a:off x="2772" y="14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6" name="Google Shape;4686;p26"/>
              <p:cNvSpPr/>
              <p:nvPr/>
            </p:nvSpPr>
            <p:spPr>
              <a:xfrm>
                <a:off x="2940" y="10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7" name="Google Shape;4687;p26"/>
              <p:cNvSpPr/>
              <p:nvPr/>
            </p:nvSpPr>
            <p:spPr>
              <a:xfrm>
                <a:off x="2790" y="1308"/>
                <a:ext cx="18" cy="96"/>
              </a:xfrm>
              <a:custGeom>
                <a:rect b="b" l="l" r="r" t="t"/>
                <a:pathLst>
                  <a:path extrusionOk="0" h="96" w="18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8" name="Google Shape;4688;p26"/>
              <p:cNvSpPr/>
              <p:nvPr/>
            </p:nvSpPr>
            <p:spPr>
              <a:xfrm>
                <a:off x="2820" y="127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9" name="Google Shape;4689;p26"/>
              <p:cNvSpPr/>
              <p:nvPr/>
            </p:nvSpPr>
            <p:spPr>
              <a:xfrm>
                <a:off x="2820" y="121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0" name="Google Shape;4690;p26"/>
              <p:cNvSpPr/>
              <p:nvPr/>
            </p:nvSpPr>
            <p:spPr>
              <a:xfrm>
                <a:off x="2784" y="149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1" name="Google Shape;4691;p26"/>
              <p:cNvSpPr/>
              <p:nvPr/>
            </p:nvSpPr>
            <p:spPr>
              <a:xfrm>
                <a:off x="2826" y="1290"/>
                <a:ext cx="1" cy="18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2" name="Google Shape;4692;p26"/>
              <p:cNvSpPr/>
              <p:nvPr/>
            </p:nvSpPr>
            <p:spPr>
              <a:xfrm>
                <a:off x="2898" y="1098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3" name="Google Shape;4693;p26"/>
              <p:cNvSpPr/>
              <p:nvPr/>
            </p:nvSpPr>
            <p:spPr>
              <a:xfrm>
                <a:off x="2976" y="1716"/>
                <a:ext cx="330" cy="228"/>
              </a:xfrm>
              <a:custGeom>
                <a:rect b="b" l="l" r="r" t="t"/>
                <a:pathLst>
                  <a:path extrusionOk="0" h="38" w="55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4" name="Google Shape;4694;p26"/>
              <p:cNvSpPr/>
              <p:nvPr/>
            </p:nvSpPr>
            <p:spPr>
              <a:xfrm>
                <a:off x="3198" y="173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5" name="Google Shape;4695;p26"/>
              <p:cNvSpPr/>
              <p:nvPr/>
            </p:nvSpPr>
            <p:spPr>
              <a:xfrm>
                <a:off x="3198" y="175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6" name="Google Shape;4696;p26"/>
              <p:cNvSpPr/>
              <p:nvPr/>
            </p:nvSpPr>
            <p:spPr>
              <a:xfrm>
                <a:off x="3216" y="176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7" name="Google Shape;4697;p26"/>
              <p:cNvSpPr/>
              <p:nvPr/>
            </p:nvSpPr>
            <p:spPr>
              <a:xfrm>
                <a:off x="3156" y="17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8" name="Google Shape;4698;p26"/>
              <p:cNvSpPr/>
              <p:nvPr/>
            </p:nvSpPr>
            <p:spPr>
              <a:xfrm>
                <a:off x="3162" y="171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9" name="Google Shape;4699;p26"/>
              <p:cNvSpPr/>
              <p:nvPr/>
            </p:nvSpPr>
            <p:spPr>
              <a:xfrm>
                <a:off x="3228" y="177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0" name="Google Shape;4700;p26"/>
              <p:cNvSpPr/>
              <p:nvPr/>
            </p:nvSpPr>
            <p:spPr>
              <a:xfrm>
                <a:off x="3276" y="184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1" name="Google Shape;4701;p26"/>
              <p:cNvSpPr/>
              <p:nvPr/>
            </p:nvSpPr>
            <p:spPr>
              <a:xfrm>
                <a:off x="2994" y="1596"/>
                <a:ext cx="180" cy="156"/>
              </a:xfrm>
              <a:custGeom>
                <a:rect b="b" l="l" r="r" t="t"/>
                <a:pathLst>
                  <a:path extrusionOk="0" h="156" w="180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2" name="Google Shape;4702;p26"/>
              <p:cNvSpPr/>
              <p:nvPr/>
            </p:nvSpPr>
            <p:spPr>
              <a:xfrm>
                <a:off x="3162" y="168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3" name="Google Shape;4703;p26"/>
              <p:cNvSpPr/>
              <p:nvPr/>
            </p:nvSpPr>
            <p:spPr>
              <a:xfrm>
                <a:off x="300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4" name="Google Shape;4704;p26"/>
              <p:cNvSpPr/>
              <p:nvPr/>
            </p:nvSpPr>
            <p:spPr>
              <a:xfrm>
                <a:off x="3090" y="1728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5" name="Google Shape;4705;p26"/>
              <p:cNvSpPr/>
              <p:nvPr/>
            </p:nvSpPr>
            <p:spPr>
              <a:xfrm>
                <a:off x="3048" y="1728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6" name="Google Shape;4706;p26"/>
              <p:cNvSpPr/>
              <p:nvPr/>
            </p:nvSpPr>
            <p:spPr>
              <a:xfrm>
                <a:off x="2994" y="1476"/>
                <a:ext cx="96" cy="78"/>
              </a:xfrm>
              <a:custGeom>
                <a:rect b="b" l="l" r="r" t="t"/>
                <a:pathLst>
                  <a:path extrusionOk="0" h="78" w="96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7" name="Google Shape;4707;p26"/>
              <p:cNvSpPr/>
              <p:nvPr/>
            </p:nvSpPr>
            <p:spPr>
              <a:xfrm>
                <a:off x="2970" y="15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8" name="Google Shape;4708;p26"/>
              <p:cNvSpPr/>
              <p:nvPr/>
            </p:nvSpPr>
            <p:spPr>
              <a:xfrm>
                <a:off x="2970" y="15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9" name="Google Shape;4709;p26"/>
              <p:cNvSpPr/>
              <p:nvPr/>
            </p:nvSpPr>
            <p:spPr>
              <a:xfrm>
                <a:off x="3072" y="15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0" name="Google Shape;4710;p26"/>
              <p:cNvSpPr/>
              <p:nvPr/>
            </p:nvSpPr>
            <p:spPr>
              <a:xfrm>
                <a:off x="3084" y="148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1" name="Google Shape;4711;p26"/>
              <p:cNvSpPr/>
              <p:nvPr/>
            </p:nvSpPr>
            <p:spPr>
              <a:xfrm>
                <a:off x="2958" y="1530"/>
                <a:ext cx="132" cy="84"/>
              </a:xfrm>
              <a:custGeom>
                <a:rect b="b" l="l" r="r" t="t"/>
                <a:pathLst>
                  <a:path extrusionOk="0" h="84" w="132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2" name="Google Shape;4712;p26"/>
              <p:cNvSpPr/>
              <p:nvPr/>
            </p:nvSpPr>
            <p:spPr>
              <a:xfrm>
                <a:off x="3060" y="1608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3" name="Google Shape;4713;p26"/>
              <p:cNvSpPr/>
              <p:nvPr/>
            </p:nvSpPr>
            <p:spPr>
              <a:xfrm>
                <a:off x="3018" y="1530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4" name="Google Shape;4714;p26"/>
              <p:cNvSpPr/>
              <p:nvPr/>
            </p:nvSpPr>
            <p:spPr>
              <a:xfrm>
                <a:off x="2952" y="1590"/>
                <a:ext cx="108" cy="84"/>
              </a:xfrm>
              <a:custGeom>
                <a:rect b="b" l="l" r="r" t="t"/>
                <a:pathLst>
                  <a:path extrusionOk="0" h="84" w="108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5" name="Google Shape;4715;p26"/>
              <p:cNvSpPr/>
              <p:nvPr/>
            </p:nvSpPr>
            <p:spPr>
              <a:xfrm>
                <a:off x="3000" y="166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6" name="Google Shape;4716;p26"/>
              <p:cNvSpPr/>
              <p:nvPr/>
            </p:nvSpPr>
            <p:spPr>
              <a:xfrm>
                <a:off x="3036" y="165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7" name="Google Shape;4717;p26"/>
              <p:cNvSpPr/>
              <p:nvPr/>
            </p:nvSpPr>
            <p:spPr>
              <a:xfrm>
                <a:off x="2958" y="1590"/>
                <a:ext cx="60" cy="6"/>
              </a:xfrm>
              <a:custGeom>
                <a:rect b="b" l="l" r="r" t="t"/>
                <a:pathLst>
                  <a:path extrusionOk="0" h="6" w="60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8" name="Google Shape;4718;p26"/>
              <p:cNvSpPr/>
              <p:nvPr/>
            </p:nvSpPr>
            <p:spPr>
              <a:xfrm>
                <a:off x="3060" y="16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9" name="Google Shape;4719;p26"/>
              <p:cNvSpPr/>
              <p:nvPr/>
            </p:nvSpPr>
            <p:spPr>
              <a:xfrm>
                <a:off x="2928" y="1620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0" name="Google Shape;4720;p26"/>
              <p:cNvSpPr/>
              <p:nvPr/>
            </p:nvSpPr>
            <p:spPr>
              <a:xfrm>
                <a:off x="2952" y="1620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1" name="Google Shape;4721;p26"/>
              <p:cNvSpPr/>
              <p:nvPr/>
            </p:nvSpPr>
            <p:spPr>
              <a:xfrm>
                <a:off x="3054" y="1830"/>
                <a:ext cx="66" cy="84"/>
              </a:xfrm>
              <a:custGeom>
                <a:rect b="b" l="l" r="r" t="t"/>
                <a:pathLst>
                  <a:path extrusionOk="0" h="84" w="66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2" name="Google Shape;4722;p26"/>
              <p:cNvSpPr/>
              <p:nvPr/>
            </p:nvSpPr>
            <p:spPr>
              <a:xfrm>
                <a:off x="3102" y="1842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3" name="Google Shape;4723;p26"/>
              <p:cNvSpPr/>
              <p:nvPr/>
            </p:nvSpPr>
            <p:spPr>
              <a:xfrm>
                <a:off x="3090" y="189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4" name="Google Shape;4724;p26"/>
              <p:cNvSpPr/>
              <p:nvPr/>
            </p:nvSpPr>
            <p:spPr>
              <a:xfrm>
                <a:off x="2940" y="1836"/>
                <a:ext cx="174" cy="126"/>
              </a:xfrm>
              <a:custGeom>
                <a:rect b="b" l="l" r="r" t="t"/>
                <a:pathLst>
                  <a:path extrusionOk="0" h="126" w="174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5" name="Google Shape;4725;p26"/>
              <p:cNvSpPr/>
              <p:nvPr/>
            </p:nvSpPr>
            <p:spPr>
              <a:xfrm>
                <a:off x="3090" y="191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6" name="Google Shape;4726;p26"/>
              <p:cNvSpPr/>
              <p:nvPr/>
            </p:nvSpPr>
            <p:spPr>
              <a:xfrm>
                <a:off x="3042" y="184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7" name="Google Shape;4727;p26"/>
              <p:cNvSpPr/>
              <p:nvPr/>
            </p:nvSpPr>
            <p:spPr>
              <a:xfrm>
                <a:off x="3024" y="184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8" name="Google Shape;4728;p26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9" name="Google Shape;4729;p26"/>
              <p:cNvSpPr/>
              <p:nvPr/>
            </p:nvSpPr>
            <p:spPr>
              <a:xfrm>
                <a:off x="3060" y="1836"/>
                <a:ext cx="24" cy="54"/>
              </a:xfrm>
              <a:custGeom>
                <a:rect b="b" l="l" r="r" t="t"/>
                <a:pathLst>
                  <a:path extrusionOk="0" h="54"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0" name="Google Shape;4730;p26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1" name="Google Shape;4731;p26"/>
              <p:cNvSpPr/>
              <p:nvPr/>
            </p:nvSpPr>
            <p:spPr>
              <a:xfrm>
                <a:off x="2862" y="1830"/>
                <a:ext cx="126" cy="78"/>
              </a:xfrm>
              <a:custGeom>
                <a:rect b="b" l="l" r="r" t="t"/>
                <a:pathLst>
                  <a:path extrusionOk="0" h="78" w="126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2" name="Google Shape;4732;p26"/>
              <p:cNvSpPr/>
              <p:nvPr/>
            </p:nvSpPr>
            <p:spPr>
              <a:xfrm>
                <a:off x="2988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3" name="Google Shape;4733;p26"/>
              <p:cNvSpPr/>
              <p:nvPr/>
            </p:nvSpPr>
            <p:spPr>
              <a:xfrm>
                <a:off x="2964" y="184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4" name="Google Shape;4734;p26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5" name="Google Shape;4735;p26"/>
              <p:cNvSpPr/>
              <p:nvPr/>
            </p:nvSpPr>
            <p:spPr>
              <a:xfrm>
                <a:off x="2874" y="1800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6" name="Google Shape;4736;p26"/>
              <p:cNvSpPr/>
              <p:nvPr/>
            </p:nvSpPr>
            <p:spPr>
              <a:xfrm>
                <a:off x="2976" y="181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7" name="Google Shape;4737;p26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8" name="Google Shape;4738;p26"/>
              <p:cNvSpPr/>
              <p:nvPr/>
            </p:nvSpPr>
            <p:spPr>
              <a:xfrm>
                <a:off x="2892" y="185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9" name="Google Shape;4739;p26"/>
              <p:cNvSpPr/>
              <p:nvPr/>
            </p:nvSpPr>
            <p:spPr>
              <a:xfrm>
                <a:off x="2910" y="1830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0" name="Google Shape;4740;p26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1" name="Google Shape;4741;p26"/>
              <p:cNvSpPr/>
              <p:nvPr/>
            </p:nvSpPr>
            <p:spPr>
              <a:xfrm>
                <a:off x="2826" y="1638"/>
                <a:ext cx="186" cy="174"/>
              </a:xfrm>
              <a:custGeom>
                <a:rect b="b" l="l" r="r" t="t"/>
                <a:pathLst>
                  <a:path extrusionOk="0" h="174" w="186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2" name="Google Shape;4742;p26"/>
              <p:cNvSpPr/>
              <p:nvPr/>
            </p:nvSpPr>
            <p:spPr>
              <a:xfrm>
                <a:off x="3000" y="1740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3" name="Google Shape;4743;p26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4" name="Google Shape;4744;p26"/>
              <p:cNvSpPr/>
              <p:nvPr/>
            </p:nvSpPr>
            <p:spPr>
              <a:xfrm>
                <a:off x="2994" y="1716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5" name="Google Shape;4745;p26"/>
              <p:cNvSpPr/>
              <p:nvPr/>
            </p:nvSpPr>
            <p:spPr>
              <a:xfrm>
                <a:off x="3000" y="1674"/>
                <a:ext cx="6" cy="36"/>
              </a:xfrm>
              <a:custGeom>
                <a:rect b="b" l="l" r="r" t="t"/>
                <a:pathLst>
                  <a:path extrusionOk="0" h="36" w="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6" name="Google Shape;4746;p26"/>
              <p:cNvSpPr/>
              <p:nvPr/>
            </p:nvSpPr>
            <p:spPr>
              <a:xfrm>
                <a:off x="2982" y="165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7" name="Google Shape;4747;p26"/>
              <p:cNvSpPr/>
              <p:nvPr/>
            </p:nvSpPr>
            <p:spPr>
              <a:xfrm>
                <a:off x="2964" y="180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8" name="Google Shape;4748;p26"/>
              <p:cNvSpPr/>
              <p:nvPr/>
            </p:nvSpPr>
            <p:spPr>
              <a:xfrm>
                <a:off x="2976" y="180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9" name="Google Shape;4749;p26"/>
              <p:cNvSpPr/>
              <p:nvPr/>
            </p:nvSpPr>
            <p:spPr>
              <a:xfrm>
                <a:off x="2916" y="1890"/>
                <a:ext cx="72" cy="108"/>
              </a:xfrm>
              <a:custGeom>
                <a:rect b="b" l="l" r="r" t="t"/>
                <a:pathLst>
                  <a:path extrusionOk="0" h="108" w="72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0" name="Google Shape;4750;p26"/>
              <p:cNvSpPr/>
              <p:nvPr/>
            </p:nvSpPr>
            <p:spPr>
              <a:xfrm>
                <a:off x="2940" y="189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1" name="Google Shape;4751;p26"/>
              <p:cNvSpPr/>
              <p:nvPr/>
            </p:nvSpPr>
            <p:spPr>
              <a:xfrm>
                <a:off x="2964" y="19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2" name="Google Shape;4752;p26"/>
              <p:cNvSpPr/>
              <p:nvPr/>
            </p:nvSpPr>
            <p:spPr>
              <a:xfrm>
                <a:off x="2940" y="189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3" name="Google Shape;4753;p26"/>
              <p:cNvSpPr/>
              <p:nvPr/>
            </p:nvSpPr>
            <p:spPr>
              <a:xfrm>
                <a:off x="2916" y="1890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4" name="Google Shape;4754;p26"/>
              <p:cNvSpPr/>
              <p:nvPr/>
            </p:nvSpPr>
            <p:spPr>
              <a:xfrm>
                <a:off x="2934" y="196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5" name="Google Shape;4755;p26"/>
              <p:cNvSpPr/>
              <p:nvPr/>
            </p:nvSpPr>
            <p:spPr>
              <a:xfrm>
                <a:off x="2952" y="196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6" name="Google Shape;4756;p26"/>
              <p:cNvSpPr/>
              <p:nvPr/>
            </p:nvSpPr>
            <p:spPr>
              <a:xfrm>
                <a:off x="2904" y="1962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7" name="Google Shape;4757;p26"/>
              <p:cNvSpPr/>
              <p:nvPr/>
            </p:nvSpPr>
            <p:spPr>
              <a:xfrm>
                <a:off x="2916" y="19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8" name="Google Shape;4758;p26"/>
              <p:cNvSpPr/>
              <p:nvPr/>
            </p:nvSpPr>
            <p:spPr>
              <a:xfrm>
                <a:off x="2934" y="198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9" name="Google Shape;4759;p26"/>
              <p:cNvSpPr/>
              <p:nvPr/>
            </p:nvSpPr>
            <p:spPr>
              <a:xfrm>
                <a:off x="2856" y="1914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0" name="Google Shape;4760;p26"/>
              <p:cNvSpPr/>
              <p:nvPr/>
            </p:nvSpPr>
            <p:spPr>
              <a:xfrm>
                <a:off x="2916" y="19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1" name="Google Shape;4761;p26"/>
              <p:cNvSpPr/>
              <p:nvPr/>
            </p:nvSpPr>
            <p:spPr>
              <a:xfrm>
                <a:off x="2922" y="193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2" name="Google Shape;4762;p26"/>
              <p:cNvSpPr/>
              <p:nvPr/>
            </p:nvSpPr>
            <p:spPr>
              <a:xfrm>
                <a:off x="2904" y="196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3" name="Google Shape;4763;p26"/>
              <p:cNvSpPr/>
              <p:nvPr/>
            </p:nvSpPr>
            <p:spPr>
              <a:xfrm>
                <a:off x="2916" y="196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64" name="Google Shape;4764;p26"/>
            <p:cNvGrpSpPr/>
            <p:nvPr/>
          </p:nvGrpSpPr>
          <p:grpSpPr>
            <a:xfrm>
              <a:off x="0" y="2101"/>
              <a:ext cx="4914900" cy="3640138"/>
              <a:chOff x="0" y="233"/>
              <a:chExt cx="3096" cy="2293"/>
            </a:xfrm>
          </p:grpSpPr>
          <p:sp>
            <p:nvSpPr>
              <p:cNvPr id="4765" name="Google Shape;4765;p26"/>
              <p:cNvSpPr/>
              <p:nvPr/>
            </p:nvSpPr>
            <p:spPr>
              <a:xfrm>
                <a:off x="2814" y="1884"/>
                <a:ext cx="108" cy="90"/>
              </a:xfrm>
              <a:custGeom>
                <a:rect b="b" l="l" r="r" t="t"/>
                <a:pathLst>
                  <a:path extrusionOk="0" h="90" w="108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6" name="Google Shape;4766;p26"/>
              <p:cNvSpPr/>
              <p:nvPr/>
            </p:nvSpPr>
            <p:spPr>
              <a:xfrm>
                <a:off x="2868" y="1884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7" name="Google Shape;4767;p26"/>
              <p:cNvSpPr/>
              <p:nvPr/>
            </p:nvSpPr>
            <p:spPr>
              <a:xfrm>
                <a:off x="2862" y="1938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8" name="Google Shape;4768;p26"/>
              <p:cNvSpPr/>
              <p:nvPr/>
            </p:nvSpPr>
            <p:spPr>
              <a:xfrm>
                <a:off x="2916" y="192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9" name="Google Shape;4769;p26"/>
              <p:cNvSpPr/>
              <p:nvPr/>
            </p:nvSpPr>
            <p:spPr>
              <a:xfrm>
                <a:off x="2856" y="191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0" name="Google Shape;4770;p26"/>
              <p:cNvSpPr/>
              <p:nvPr/>
            </p:nvSpPr>
            <p:spPr>
              <a:xfrm>
                <a:off x="2922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1" name="Google Shape;4771;p26"/>
              <p:cNvSpPr/>
              <p:nvPr/>
            </p:nvSpPr>
            <p:spPr>
              <a:xfrm>
                <a:off x="2976" y="1944"/>
                <a:ext cx="120" cy="72"/>
              </a:xfrm>
              <a:custGeom>
                <a:rect b="b" l="l" r="r" t="t"/>
                <a:pathLst>
                  <a:path extrusionOk="0" h="72" w="120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2" name="Google Shape;4772;p26"/>
              <p:cNvSpPr/>
              <p:nvPr/>
            </p:nvSpPr>
            <p:spPr>
              <a:xfrm>
                <a:off x="3066" y="200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3" name="Google Shape;4773;p26"/>
              <p:cNvSpPr/>
              <p:nvPr/>
            </p:nvSpPr>
            <p:spPr>
              <a:xfrm>
                <a:off x="3048" y="200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4" name="Google Shape;4774;p26"/>
              <p:cNvSpPr/>
              <p:nvPr/>
            </p:nvSpPr>
            <p:spPr>
              <a:xfrm>
                <a:off x="3048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5" name="Google Shape;4775;p26"/>
              <p:cNvSpPr/>
              <p:nvPr/>
            </p:nvSpPr>
            <p:spPr>
              <a:xfrm>
                <a:off x="2982" y="195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6" name="Google Shape;4776;p26"/>
              <p:cNvSpPr/>
              <p:nvPr/>
            </p:nvSpPr>
            <p:spPr>
              <a:xfrm>
                <a:off x="3042" y="194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7" name="Google Shape;4777;p26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8" name="Google Shape;4778;p26"/>
              <p:cNvSpPr/>
              <p:nvPr/>
            </p:nvSpPr>
            <p:spPr>
              <a:xfrm>
                <a:off x="2976" y="195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9" name="Google Shape;4779;p26"/>
              <p:cNvSpPr/>
              <p:nvPr/>
            </p:nvSpPr>
            <p:spPr>
              <a:xfrm>
                <a:off x="2976" y="19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0" name="Google Shape;4780;p26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1" name="Google Shape;4781;p26"/>
              <p:cNvSpPr/>
              <p:nvPr/>
            </p:nvSpPr>
            <p:spPr>
              <a:xfrm>
                <a:off x="2808" y="165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2" name="Google Shape;4782;p26"/>
              <p:cNvSpPr/>
              <p:nvPr/>
            </p:nvSpPr>
            <p:spPr>
              <a:xfrm>
                <a:off x="2670" y="1638"/>
                <a:ext cx="168" cy="228"/>
              </a:xfrm>
              <a:custGeom>
                <a:rect b="b" l="l" r="r" t="t"/>
                <a:pathLst>
                  <a:path extrusionOk="0" h="228" w="16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3" name="Google Shape;4783;p26"/>
              <p:cNvSpPr/>
              <p:nvPr/>
            </p:nvSpPr>
            <p:spPr>
              <a:xfrm>
                <a:off x="2832" y="174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4" name="Google Shape;4784;p26"/>
              <p:cNvSpPr/>
              <p:nvPr/>
            </p:nvSpPr>
            <p:spPr>
              <a:xfrm>
                <a:off x="2832" y="171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5" name="Google Shape;4785;p26"/>
              <p:cNvSpPr/>
              <p:nvPr/>
            </p:nvSpPr>
            <p:spPr>
              <a:xfrm>
                <a:off x="2784" y="1758"/>
                <a:ext cx="126" cy="72"/>
              </a:xfrm>
              <a:custGeom>
                <a:rect b="b" l="l" r="r" t="t"/>
                <a:pathLst>
                  <a:path extrusionOk="0" h="72" w="126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6" name="Google Shape;4786;p26"/>
              <p:cNvSpPr/>
              <p:nvPr/>
            </p:nvSpPr>
            <p:spPr>
              <a:xfrm>
                <a:off x="2904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7" name="Google Shape;4787;p26"/>
              <p:cNvSpPr/>
              <p:nvPr/>
            </p:nvSpPr>
            <p:spPr>
              <a:xfrm>
                <a:off x="2874" y="182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8" name="Google Shape;4788;p26"/>
              <p:cNvSpPr/>
              <p:nvPr/>
            </p:nvSpPr>
            <p:spPr>
              <a:xfrm>
                <a:off x="2904" y="179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9" name="Google Shape;4789;p26"/>
              <p:cNvSpPr/>
              <p:nvPr/>
            </p:nvSpPr>
            <p:spPr>
              <a:xfrm>
                <a:off x="2784" y="177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0" name="Google Shape;4790;p26"/>
              <p:cNvSpPr/>
              <p:nvPr/>
            </p:nvSpPr>
            <p:spPr>
              <a:xfrm>
                <a:off x="2838" y="175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1" name="Google Shape;4791;p26"/>
              <p:cNvSpPr/>
              <p:nvPr/>
            </p:nvSpPr>
            <p:spPr>
              <a:xfrm>
                <a:off x="2880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2" name="Google Shape;4792;p26"/>
              <p:cNvSpPr/>
              <p:nvPr/>
            </p:nvSpPr>
            <p:spPr>
              <a:xfrm>
                <a:off x="2736" y="1818"/>
                <a:ext cx="144" cy="66"/>
              </a:xfrm>
              <a:custGeom>
                <a:rect b="b" l="l" r="r" t="t"/>
                <a:pathLst>
                  <a:path extrusionOk="0" h="66" w="144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3" name="Google Shape;4793;p26"/>
              <p:cNvSpPr/>
              <p:nvPr/>
            </p:nvSpPr>
            <p:spPr>
              <a:xfrm>
                <a:off x="2880" y="184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4" name="Google Shape;4794;p26"/>
              <p:cNvSpPr/>
              <p:nvPr/>
            </p:nvSpPr>
            <p:spPr>
              <a:xfrm>
                <a:off x="2874" y="183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5" name="Google Shape;4795;p26"/>
              <p:cNvSpPr/>
              <p:nvPr/>
            </p:nvSpPr>
            <p:spPr>
              <a:xfrm>
                <a:off x="2754" y="186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6" name="Google Shape;4796;p26"/>
              <p:cNvSpPr/>
              <p:nvPr/>
            </p:nvSpPr>
            <p:spPr>
              <a:xfrm>
                <a:off x="2808" y="182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7" name="Google Shape;4797;p26"/>
              <p:cNvSpPr/>
              <p:nvPr/>
            </p:nvSpPr>
            <p:spPr>
              <a:xfrm>
                <a:off x="2796" y="185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8" name="Google Shape;4798;p26"/>
              <p:cNvSpPr/>
              <p:nvPr/>
            </p:nvSpPr>
            <p:spPr>
              <a:xfrm>
                <a:off x="2784" y="186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9" name="Google Shape;4799;p26"/>
              <p:cNvSpPr/>
              <p:nvPr/>
            </p:nvSpPr>
            <p:spPr>
              <a:xfrm>
                <a:off x="2802" y="183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0" name="Google Shape;4800;p26"/>
              <p:cNvSpPr/>
              <p:nvPr/>
            </p:nvSpPr>
            <p:spPr>
              <a:xfrm>
                <a:off x="2820" y="181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1" name="Google Shape;4801;p26"/>
              <p:cNvSpPr/>
              <p:nvPr/>
            </p:nvSpPr>
            <p:spPr>
              <a:xfrm>
                <a:off x="2874" y="182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2" name="Google Shape;4802;p26"/>
              <p:cNvSpPr/>
              <p:nvPr/>
            </p:nvSpPr>
            <p:spPr>
              <a:xfrm>
                <a:off x="2862" y="18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3" name="Google Shape;4803;p26"/>
              <p:cNvSpPr/>
              <p:nvPr/>
            </p:nvSpPr>
            <p:spPr>
              <a:xfrm>
                <a:off x="2718" y="1548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4" name="Google Shape;4804;p26"/>
              <p:cNvSpPr/>
              <p:nvPr/>
            </p:nvSpPr>
            <p:spPr>
              <a:xfrm>
                <a:off x="2772" y="163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5" name="Google Shape;4805;p26"/>
              <p:cNvSpPr/>
              <p:nvPr/>
            </p:nvSpPr>
            <p:spPr>
              <a:xfrm>
                <a:off x="2748" y="162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6" name="Google Shape;4806;p26"/>
              <p:cNvSpPr/>
              <p:nvPr/>
            </p:nvSpPr>
            <p:spPr>
              <a:xfrm>
                <a:off x="2772" y="160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7" name="Google Shape;4807;p26"/>
              <p:cNvSpPr/>
              <p:nvPr/>
            </p:nvSpPr>
            <p:spPr>
              <a:xfrm>
                <a:off x="2730" y="163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8" name="Google Shape;4808;p26"/>
              <p:cNvSpPr/>
              <p:nvPr/>
            </p:nvSpPr>
            <p:spPr>
              <a:xfrm>
                <a:off x="2640" y="1686"/>
                <a:ext cx="60" cy="84"/>
              </a:xfrm>
              <a:custGeom>
                <a:rect b="b" l="l" r="r" t="t"/>
                <a:pathLst>
                  <a:path extrusionOk="0" h="84" w="60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9" name="Google Shape;4809;p26"/>
              <p:cNvSpPr/>
              <p:nvPr/>
            </p:nvSpPr>
            <p:spPr>
              <a:xfrm>
                <a:off x="2700" y="169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0" name="Google Shape;4810;p26"/>
              <p:cNvSpPr/>
              <p:nvPr/>
            </p:nvSpPr>
            <p:spPr>
              <a:xfrm>
                <a:off x="2676" y="1734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1" name="Google Shape;4811;p26"/>
              <p:cNvSpPr/>
              <p:nvPr/>
            </p:nvSpPr>
            <p:spPr>
              <a:xfrm>
                <a:off x="2688" y="1716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2" name="Google Shape;4812;p26"/>
              <p:cNvSpPr/>
              <p:nvPr/>
            </p:nvSpPr>
            <p:spPr>
              <a:xfrm>
                <a:off x="2670" y="178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3" name="Google Shape;4813;p26"/>
              <p:cNvSpPr/>
              <p:nvPr/>
            </p:nvSpPr>
            <p:spPr>
              <a:xfrm>
                <a:off x="2682" y="178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4" name="Google Shape;4814;p26"/>
              <p:cNvSpPr/>
              <p:nvPr/>
            </p:nvSpPr>
            <p:spPr>
              <a:xfrm>
                <a:off x="2736" y="186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5" name="Google Shape;4815;p26"/>
              <p:cNvSpPr/>
              <p:nvPr/>
            </p:nvSpPr>
            <p:spPr>
              <a:xfrm>
                <a:off x="2676" y="1854"/>
                <a:ext cx="84" cy="48"/>
              </a:xfrm>
              <a:custGeom>
                <a:rect b="b" l="l" r="r" t="t"/>
                <a:pathLst>
                  <a:path extrusionOk="0" h="48" w="84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6" name="Google Shape;4816;p26"/>
              <p:cNvSpPr/>
              <p:nvPr/>
            </p:nvSpPr>
            <p:spPr>
              <a:xfrm>
                <a:off x="2730" y="185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7" name="Google Shape;4817;p26"/>
              <p:cNvSpPr/>
              <p:nvPr/>
            </p:nvSpPr>
            <p:spPr>
              <a:xfrm>
                <a:off x="2748" y="187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8" name="Google Shape;4818;p26"/>
              <p:cNvSpPr/>
              <p:nvPr/>
            </p:nvSpPr>
            <p:spPr>
              <a:xfrm>
                <a:off x="2736" y="186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9" name="Google Shape;4819;p26"/>
              <p:cNvSpPr/>
              <p:nvPr/>
            </p:nvSpPr>
            <p:spPr>
              <a:xfrm>
                <a:off x="2616" y="1746"/>
                <a:ext cx="66" cy="54"/>
              </a:xfrm>
              <a:custGeom>
                <a:rect b="b" l="l" r="r" t="t"/>
                <a:pathLst>
                  <a:path extrusionOk="0" h="54" w="66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0" name="Google Shape;4820;p26"/>
              <p:cNvSpPr/>
              <p:nvPr/>
            </p:nvSpPr>
            <p:spPr>
              <a:xfrm>
                <a:off x="2670" y="175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1" name="Google Shape;4821;p26"/>
              <p:cNvSpPr/>
              <p:nvPr/>
            </p:nvSpPr>
            <p:spPr>
              <a:xfrm>
                <a:off x="2640" y="17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2" name="Google Shape;4822;p26"/>
              <p:cNvSpPr/>
              <p:nvPr/>
            </p:nvSpPr>
            <p:spPr>
              <a:xfrm>
                <a:off x="1122" y="237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3" name="Google Shape;4823;p26"/>
              <p:cNvSpPr/>
              <p:nvPr/>
            </p:nvSpPr>
            <p:spPr>
              <a:xfrm>
                <a:off x="1332" y="250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4" name="Google Shape;4824;p26"/>
              <p:cNvSpPr/>
              <p:nvPr/>
            </p:nvSpPr>
            <p:spPr>
              <a:xfrm>
                <a:off x="1254" y="2478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5" name="Google Shape;4825;p26"/>
              <p:cNvSpPr/>
              <p:nvPr/>
            </p:nvSpPr>
            <p:spPr>
              <a:xfrm>
                <a:off x="1200" y="2478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6" name="Google Shape;4826;p26"/>
              <p:cNvSpPr/>
              <p:nvPr/>
            </p:nvSpPr>
            <p:spPr>
              <a:xfrm>
                <a:off x="1128" y="2508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7" name="Google Shape;4827;p26"/>
              <p:cNvSpPr/>
              <p:nvPr/>
            </p:nvSpPr>
            <p:spPr>
              <a:xfrm>
                <a:off x="1008" y="2418"/>
                <a:ext cx="198" cy="66"/>
              </a:xfrm>
              <a:custGeom>
                <a:rect b="b" l="l" r="r" t="t"/>
                <a:pathLst>
                  <a:path extrusionOk="0" h="11" w="33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8" name="Google Shape;4828;p26"/>
              <p:cNvSpPr/>
              <p:nvPr/>
            </p:nvSpPr>
            <p:spPr>
              <a:xfrm>
                <a:off x="1044" y="244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9" name="Google Shape;4829;p26"/>
              <p:cNvSpPr/>
              <p:nvPr/>
            </p:nvSpPr>
            <p:spPr>
              <a:xfrm>
                <a:off x="2946" y="1992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0" name="Google Shape;4830;p26"/>
              <p:cNvSpPr/>
              <p:nvPr/>
            </p:nvSpPr>
            <p:spPr>
              <a:xfrm>
                <a:off x="2964" y="199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1" name="Google Shape;4831;p26"/>
              <p:cNvSpPr/>
              <p:nvPr/>
            </p:nvSpPr>
            <p:spPr>
              <a:xfrm>
                <a:off x="2946" y="1998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2" name="Google Shape;4832;p26"/>
              <p:cNvSpPr/>
              <p:nvPr/>
            </p:nvSpPr>
            <p:spPr>
              <a:xfrm>
                <a:off x="2922" y="1986"/>
                <a:ext cx="30" cy="72"/>
              </a:xfrm>
              <a:custGeom>
                <a:rect b="b" l="l" r="r" t="t"/>
                <a:pathLst>
                  <a:path extrusionOk="0" h="72" w="30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3" name="Google Shape;4833;p26"/>
              <p:cNvSpPr/>
              <p:nvPr/>
            </p:nvSpPr>
            <p:spPr>
              <a:xfrm>
                <a:off x="2934" y="19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4" name="Google Shape;4834;p26"/>
              <p:cNvSpPr/>
              <p:nvPr/>
            </p:nvSpPr>
            <p:spPr>
              <a:xfrm>
                <a:off x="2922" y="198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5" name="Google Shape;4835;p26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6" name="Google Shape;4836;p26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7" name="Google Shape;4837;p26"/>
              <p:cNvSpPr/>
              <p:nvPr/>
            </p:nvSpPr>
            <p:spPr>
              <a:xfrm>
                <a:off x="2946" y="1998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8" name="Google Shape;4838;p26"/>
              <p:cNvSpPr/>
              <p:nvPr/>
            </p:nvSpPr>
            <p:spPr>
              <a:xfrm>
                <a:off x="3030" y="2118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9" name="Google Shape;4839;p26"/>
              <p:cNvSpPr/>
              <p:nvPr/>
            </p:nvSpPr>
            <p:spPr>
              <a:xfrm>
                <a:off x="3024" y="210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0" name="Google Shape;4840;p26"/>
              <p:cNvSpPr/>
              <p:nvPr/>
            </p:nvSpPr>
            <p:spPr>
              <a:xfrm>
                <a:off x="2934" y="2010"/>
                <a:ext cx="120" cy="126"/>
              </a:xfrm>
              <a:custGeom>
                <a:rect b="b" l="l" r="r" t="t"/>
                <a:pathLst>
                  <a:path extrusionOk="0" h="126" w="120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1" name="Google Shape;4841;p26"/>
              <p:cNvSpPr/>
              <p:nvPr/>
            </p:nvSpPr>
            <p:spPr>
              <a:xfrm>
                <a:off x="3042" y="208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2" name="Google Shape;4842;p26"/>
              <p:cNvSpPr/>
              <p:nvPr/>
            </p:nvSpPr>
            <p:spPr>
              <a:xfrm>
                <a:off x="2994" y="207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3" name="Google Shape;4843;p26"/>
              <p:cNvSpPr/>
              <p:nvPr/>
            </p:nvSpPr>
            <p:spPr>
              <a:xfrm>
                <a:off x="2940" y="20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4" name="Google Shape;4844;p26"/>
              <p:cNvSpPr/>
              <p:nvPr/>
            </p:nvSpPr>
            <p:spPr>
              <a:xfrm>
                <a:off x="3000" y="215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5" name="Google Shape;4845;p26"/>
              <p:cNvSpPr/>
              <p:nvPr/>
            </p:nvSpPr>
            <p:spPr>
              <a:xfrm>
                <a:off x="3042" y="206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6" name="Google Shape;4846;p26"/>
              <p:cNvSpPr/>
              <p:nvPr/>
            </p:nvSpPr>
            <p:spPr>
              <a:xfrm>
                <a:off x="3018" y="20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7" name="Google Shape;4847;p26"/>
              <p:cNvSpPr/>
              <p:nvPr/>
            </p:nvSpPr>
            <p:spPr>
              <a:xfrm>
                <a:off x="3024" y="205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8" name="Google Shape;4848;p26"/>
              <p:cNvSpPr/>
              <p:nvPr/>
            </p:nvSpPr>
            <p:spPr>
              <a:xfrm>
                <a:off x="3078" y="213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9" name="Google Shape;4849;p26"/>
              <p:cNvSpPr/>
              <p:nvPr/>
            </p:nvSpPr>
            <p:spPr>
              <a:xfrm>
                <a:off x="2988" y="2010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0" name="Google Shape;4850;p26"/>
              <p:cNvSpPr/>
              <p:nvPr/>
            </p:nvSpPr>
            <p:spPr>
              <a:xfrm>
                <a:off x="3024" y="2016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1" name="Google Shape;4851;p26"/>
              <p:cNvSpPr/>
              <p:nvPr/>
            </p:nvSpPr>
            <p:spPr>
              <a:xfrm>
                <a:off x="2982" y="20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2" name="Google Shape;4852;p26"/>
              <p:cNvSpPr/>
              <p:nvPr/>
            </p:nvSpPr>
            <p:spPr>
              <a:xfrm>
                <a:off x="2382" y="1632"/>
                <a:ext cx="78" cy="114"/>
              </a:xfrm>
              <a:custGeom>
                <a:rect b="b" l="l" r="r" t="t"/>
                <a:pathLst>
                  <a:path extrusionOk="0" h="19" w="13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3" name="Google Shape;4853;p26"/>
              <p:cNvSpPr/>
              <p:nvPr/>
            </p:nvSpPr>
            <p:spPr>
              <a:xfrm>
                <a:off x="2454" y="158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4" name="Google Shape;4854;p26"/>
              <p:cNvSpPr/>
              <p:nvPr/>
            </p:nvSpPr>
            <p:spPr>
              <a:xfrm>
                <a:off x="2538" y="144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5" name="Google Shape;4855;p26"/>
              <p:cNvSpPr/>
              <p:nvPr/>
            </p:nvSpPr>
            <p:spPr>
              <a:xfrm>
                <a:off x="2448" y="154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6" name="Google Shape;4856;p26"/>
              <p:cNvSpPr/>
              <p:nvPr/>
            </p:nvSpPr>
            <p:spPr>
              <a:xfrm>
                <a:off x="2460" y="1512"/>
                <a:ext cx="144" cy="276"/>
              </a:xfrm>
              <a:custGeom>
                <a:rect b="b" l="l" r="r" t="t"/>
                <a:pathLst>
                  <a:path extrusionOk="0" h="276" w="144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7" name="Google Shape;4857;p26"/>
              <p:cNvSpPr/>
              <p:nvPr/>
            </p:nvSpPr>
            <p:spPr>
              <a:xfrm>
                <a:off x="2472" y="161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8" name="Google Shape;4858;p26"/>
              <p:cNvSpPr/>
              <p:nvPr/>
            </p:nvSpPr>
            <p:spPr>
              <a:xfrm>
                <a:off x="2484" y="1656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9" name="Google Shape;4859;p26"/>
              <p:cNvSpPr/>
              <p:nvPr/>
            </p:nvSpPr>
            <p:spPr>
              <a:xfrm>
                <a:off x="2442" y="152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0" name="Google Shape;4860;p26"/>
              <p:cNvSpPr/>
              <p:nvPr/>
            </p:nvSpPr>
            <p:spPr>
              <a:xfrm>
                <a:off x="2424" y="1626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1" name="Google Shape;4861;p26"/>
              <p:cNvSpPr/>
              <p:nvPr/>
            </p:nvSpPr>
            <p:spPr>
              <a:xfrm>
                <a:off x="2508" y="1494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2" name="Google Shape;4862;p26"/>
              <p:cNvSpPr/>
              <p:nvPr/>
            </p:nvSpPr>
            <p:spPr>
              <a:xfrm>
                <a:off x="2454" y="16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3" name="Google Shape;4863;p26"/>
              <p:cNvSpPr/>
              <p:nvPr/>
            </p:nvSpPr>
            <p:spPr>
              <a:xfrm>
                <a:off x="2424" y="1638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4" name="Google Shape;4864;p26"/>
              <p:cNvSpPr/>
              <p:nvPr/>
            </p:nvSpPr>
            <p:spPr>
              <a:xfrm>
                <a:off x="2796" y="2094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5" name="Google Shape;4865;p26"/>
              <p:cNvSpPr/>
              <p:nvPr/>
            </p:nvSpPr>
            <p:spPr>
              <a:xfrm>
                <a:off x="2688" y="1872"/>
                <a:ext cx="216" cy="234"/>
              </a:xfrm>
              <a:custGeom>
                <a:rect b="b" l="l" r="r" t="t"/>
                <a:pathLst>
                  <a:path extrusionOk="0" h="234" w="216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6" name="Google Shape;4866;p26"/>
              <p:cNvSpPr/>
              <p:nvPr/>
            </p:nvSpPr>
            <p:spPr>
              <a:xfrm>
                <a:off x="2718" y="2022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7" name="Google Shape;4867;p26"/>
              <p:cNvSpPr/>
              <p:nvPr/>
            </p:nvSpPr>
            <p:spPr>
              <a:xfrm>
                <a:off x="2760" y="187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8" name="Google Shape;4868;p26"/>
              <p:cNvSpPr/>
              <p:nvPr/>
            </p:nvSpPr>
            <p:spPr>
              <a:xfrm>
                <a:off x="2712" y="189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9" name="Google Shape;4869;p26"/>
              <p:cNvSpPr/>
              <p:nvPr/>
            </p:nvSpPr>
            <p:spPr>
              <a:xfrm>
                <a:off x="2754" y="18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0" name="Google Shape;4870;p26"/>
              <p:cNvSpPr/>
              <p:nvPr/>
            </p:nvSpPr>
            <p:spPr>
              <a:xfrm>
                <a:off x="2814" y="1872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1" name="Google Shape;4871;p26"/>
              <p:cNvSpPr/>
              <p:nvPr/>
            </p:nvSpPr>
            <p:spPr>
              <a:xfrm>
                <a:off x="2814" y="189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2" name="Google Shape;4872;p26"/>
              <p:cNvSpPr/>
              <p:nvPr/>
            </p:nvSpPr>
            <p:spPr>
              <a:xfrm>
                <a:off x="2814" y="188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3" name="Google Shape;4873;p26"/>
              <p:cNvSpPr/>
              <p:nvPr/>
            </p:nvSpPr>
            <p:spPr>
              <a:xfrm>
                <a:off x="2484" y="1758"/>
                <a:ext cx="228" cy="234"/>
              </a:xfrm>
              <a:custGeom>
                <a:rect b="b" l="l" r="r" t="t"/>
                <a:pathLst>
                  <a:path extrusionOk="0" h="234" w="228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4" name="Google Shape;4874;p26"/>
              <p:cNvSpPr/>
              <p:nvPr/>
            </p:nvSpPr>
            <p:spPr>
              <a:xfrm>
                <a:off x="2724" y="1974"/>
                <a:ext cx="18" cy="42"/>
              </a:xfrm>
              <a:custGeom>
                <a:rect b="b" l="l" r="r" t="t"/>
                <a:pathLst>
                  <a:path extrusionOk="0" h="42" w="18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5" name="Google Shape;4875;p26"/>
              <p:cNvSpPr/>
              <p:nvPr/>
            </p:nvSpPr>
            <p:spPr>
              <a:xfrm>
                <a:off x="2706" y="18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6" name="Google Shape;4876;p26"/>
              <p:cNvSpPr/>
              <p:nvPr/>
            </p:nvSpPr>
            <p:spPr>
              <a:xfrm>
                <a:off x="2706" y="1848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7" name="Google Shape;4877;p26"/>
              <p:cNvSpPr/>
              <p:nvPr/>
            </p:nvSpPr>
            <p:spPr>
              <a:xfrm>
                <a:off x="2682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8" name="Google Shape;4878;p26"/>
              <p:cNvSpPr/>
              <p:nvPr/>
            </p:nvSpPr>
            <p:spPr>
              <a:xfrm>
                <a:off x="2682" y="185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9" name="Google Shape;4879;p26"/>
              <p:cNvSpPr/>
              <p:nvPr/>
            </p:nvSpPr>
            <p:spPr>
              <a:xfrm>
                <a:off x="2706" y="18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0" name="Google Shape;4880;p26"/>
              <p:cNvSpPr/>
              <p:nvPr/>
            </p:nvSpPr>
            <p:spPr>
              <a:xfrm>
                <a:off x="2676" y="189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1" name="Google Shape;4881;p26"/>
              <p:cNvSpPr/>
              <p:nvPr/>
            </p:nvSpPr>
            <p:spPr>
              <a:xfrm>
                <a:off x="2658" y="178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2" name="Google Shape;4882;p26"/>
              <p:cNvSpPr/>
              <p:nvPr/>
            </p:nvSpPr>
            <p:spPr>
              <a:xfrm>
                <a:off x="2616" y="175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3" name="Google Shape;4883;p26"/>
              <p:cNvSpPr/>
              <p:nvPr/>
            </p:nvSpPr>
            <p:spPr>
              <a:xfrm>
                <a:off x="2688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4" name="Google Shape;4884;p26"/>
              <p:cNvSpPr/>
              <p:nvPr/>
            </p:nvSpPr>
            <p:spPr>
              <a:xfrm>
                <a:off x="2706" y="194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5" name="Google Shape;4885;p26"/>
              <p:cNvSpPr/>
              <p:nvPr/>
            </p:nvSpPr>
            <p:spPr>
              <a:xfrm>
                <a:off x="2640" y="205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6" name="Google Shape;4886;p26"/>
              <p:cNvSpPr/>
              <p:nvPr/>
            </p:nvSpPr>
            <p:spPr>
              <a:xfrm>
                <a:off x="2400" y="1962"/>
                <a:ext cx="228" cy="180"/>
              </a:xfrm>
              <a:custGeom>
                <a:rect b="b" l="l" r="r" t="t"/>
                <a:pathLst>
                  <a:path extrusionOk="0" h="180" w="228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7" name="Google Shape;4887;p26"/>
              <p:cNvSpPr/>
              <p:nvPr/>
            </p:nvSpPr>
            <p:spPr>
              <a:xfrm>
                <a:off x="2616" y="205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8" name="Google Shape;4888;p26"/>
              <p:cNvSpPr/>
              <p:nvPr/>
            </p:nvSpPr>
            <p:spPr>
              <a:xfrm>
                <a:off x="2580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9" name="Google Shape;4889;p26"/>
              <p:cNvSpPr/>
              <p:nvPr/>
            </p:nvSpPr>
            <p:spPr>
              <a:xfrm>
                <a:off x="2400" y="1998"/>
                <a:ext cx="54" cy="120"/>
              </a:xfrm>
              <a:custGeom>
                <a:rect b="b" l="l" r="r" t="t"/>
                <a:pathLst>
                  <a:path extrusionOk="0" h="120" w="54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0" name="Google Shape;4890;p26"/>
              <p:cNvSpPr/>
              <p:nvPr/>
            </p:nvSpPr>
            <p:spPr>
              <a:xfrm>
                <a:off x="2436" y="2106"/>
                <a:ext cx="1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1" name="Google Shape;4891;p26"/>
              <p:cNvSpPr/>
              <p:nvPr/>
            </p:nvSpPr>
            <p:spPr>
              <a:xfrm>
                <a:off x="2436" y="21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2" name="Google Shape;4892;p26"/>
              <p:cNvSpPr/>
              <p:nvPr/>
            </p:nvSpPr>
            <p:spPr>
              <a:xfrm>
                <a:off x="2442" y="202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3" name="Google Shape;4893;p26"/>
              <p:cNvSpPr/>
              <p:nvPr/>
            </p:nvSpPr>
            <p:spPr>
              <a:xfrm>
                <a:off x="2412" y="1998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4" name="Google Shape;4894;p26"/>
              <p:cNvSpPr/>
              <p:nvPr/>
            </p:nvSpPr>
            <p:spPr>
              <a:xfrm>
                <a:off x="2442" y="207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5" name="Google Shape;4895;p26"/>
              <p:cNvSpPr/>
              <p:nvPr/>
            </p:nvSpPr>
            <p:spPr>
              <a:xfrm>
                <a:off x="2454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6" name="Google Shape;4896;p26"/>
              <p:cNvSpPr/>
              <p:nvPr/>
            </p:nvSpPr>
            <p:spPr>
              <a:xfrm>
                <a:off x="2436" y="20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7" name="Google Shape;4897;p26"/>
              <p:cNvSpPr/>
              <p:nvPr/>
            </p:nvSpPr>
            <p:spPr>
              <a:xfrm>
                <a:off x="2946" y="425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8" name="Google Shape;4898;p26"/>
              <p:cNvSpPr/>
              <p:nvPr/>
            </p:nvSpPr>
            <p:spPr>
              <a:xfrm>
                <a:off x="2898" y="239"/>
                <a:ext cx="168" cy="102"/>
              </a:xfrm>
              <a:custGeom>
                <a:rect b="b" l="l" r="r" t="t"/>
                <a:pathLst>
                  <a:path extrusionOk="0" h="17" w="28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9" name="Google Shape;4899;p26"/>
              <p:cNvSpPr/>
              <p:nvPr/>
            </p:nvSpPr>
            <p:spPr>
              <a:xfrm>
                <a:off x="2772" y="287"/>
                <a:ext cx="180" cy="300"/>
              </a:xfrm>
              <a:custGeom>
                <a:rect b="b" l="l" r="r" t="t"/>
                <a:pathLst>
                  <a:path extrusionOk="0" h="300" w="18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0" name="Google Shape;4900;p26"/>
              <p:cNvSpPr/>
              <p:nvPr/>
            </p:nvSpPr>
            <p:spPr>
              <a:xfrm>
                <a:off x="2952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1" name="Google Shape;4901;p26"/>
              <p:cNvSpPr/>
              <p:nvPr/>
            </p:nvSpPr>
            <p:spPr>
              <a:xfrm>
                <a:off x="2934" y="341"/>
                <a:ext cx="0" cy="6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2" name="Google Shape;4902;p26"/>
              <p:cNvSpPr/>
              <p:nvPr/>
            </p:nvSpPr>
            <p:spPr>
              <a:xfrm>
                <a:off x="2124" y="1194"/>
                <a:ext cx="198" cy="138"/>
              </a:xfrm>
              <a:custGeom>
                <a:rect b="b" l="l" r="r" t="t"/>
                <a:pathLst>
                  <a:path extrusionOk="0" h="138" w="19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3" name="Google Shape;4903;p26"/>
              <p:cNvSpPr/>
              <p:nvPr/>
            </p:nvSpPr>
            <p:spPr>
              <a:xfrm>
                <a:off x="2238" y="485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4" name="Google Shape;4904;p26"/>
              <p:cNvSpPr/>
              <p:nvPr/>
            </p:nvSpPr>
            <p:spPr>
              <a:xfrm>
                <a:off x="2124" y="845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5" name="Google Shape;4905;p26"/>
              <p:cNvSpPr/>
              <p:nvPr/>
            </p:nvSpPr>
            <p:spPr>
              <a:xfrm>
                <a:off x="2118" y="857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6" name="Google Shape;4906;p26"/>
              <p:cNvSpPr/>
              <p:nvPr/>
            </p:nvSpPr>
            <p:spPr>
              <a:xfrm>
                <a:off x="2220" y="68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7" name="Google Shape;4907;p26"/>
              <p:cNvSpPr/>
              <p:nvPr/>
            </p:nvSpPr>
            <p:spPr>
              <a:xfrm>
                <a:off x="1566" y="1008"/>
                <a:ext cx="60" cy="48"/>
              </a:xfrm>
              <a:custGeom>
                <a:rect b="b" l="l" r="r" t="t"/>
                <a:pathLst>
                  <a:path extrusionOk="0" h="48" w="60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8" name="Google Shape;4908;p26"/>
              <p:cNvSpPr/>
              <p:nvPr/>
            </p:nvSpPr>
            <p:spPr>
              <a:xfrm>
                <a:off x="1212" y="233"/>
                <a:ext cx="1056" cy="1219"/>
              </a:xfrm>
              <a:custGeom>
                <a:rect b="b" l="l" r="r" t="t"/>
                <a:pathLst>
                  <a:path extrusionOk="0" h="1219" w="1056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9" name="Google Shape;4909;p26"/>
              <p:cNvSpPr/>
              <p:nvPr/>
            </p:nvSpPr>
            <p:spPr>
              <a:xfrm>
                <a:off x="2160" y="755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0" name="Google Shape;4910;p26"/>
              <p:cNvSpPr/>
              <p:nvPr/>
            </p:nvSpPr>
            <p:spPr>
              <a:xfrm>
                <a:off x="2058" y="959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1" name="Google Shape;4911;p26"/>
              <p:cNvSpPr/>
              <p:nvPr/>
            </p:nvSpPr>
            <p:spPr>
              <a:xfrm>
                <a:off x="2100" y="821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2" name="Google Shape;4912;p26"/>
              <p:cNvSpPr/>
              <p:nvPr/>
            </p:nvSpPr>
            <p:spPr>
              <a:xfrm>
                <a:off x="624" y="497"/>
                <a:ext cx="30" cy="54"/>
              </a:xfrm>
              <a:custGeom>
                <a:rect b="b" l="l" r="r" t="t"/>
                <a:pathLst>
                  <a:path extrusionOk="0" h="54" w="30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3" name="Google Shape;4913;p26"/>
              <p:cNvSpPr/>
              <p:nvPr/>
            </p:nvSpPr>
            <p:spPr>
              <a:xfrm>
                <a:off x="138" y="169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4" name="Google Shape;4914;p26"/>
              <p:cNvSpPr/>
              <p:nvPr/>
            </p:nvSpPr>
            <p:spPr>
              <a:xfrm>
                <a:off x="630" y="347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5" name="Google Shape;4915;p26"/>
              <p:cNvSpPr/>
              <p:nvPr/>
            </p:nvSpPr>
            <p:spPr>
              <a:xfrm>
                <a:off x="912" y="791"/>
                <a:ext cx="534" cy="601"/>
              </a:xfrm>
              <a:custGeom>
                <a:rect b="b" l="l" r="r" t="t"/>
                <a:pathLst>
                  <a:path extrusionOk="0" h="100" w="89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6" name="Google Shape;4916;p26"/>
              <p:cNvSpPr/>
              <p:nvPr/>
            </p:nvSpPr>
            <p:spPr>
              <a:xfrm>
                <a:off x="210" y="1764"/>
                <a:ext cx="90" cy="66"/>
              </a:xfrm>
              <a:custGeom>
                <a:rect b="b" l="l" r="r" t="t"/>
                <a:pathLst>
                  <a:path extrusionOk="0" h="66" w="90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7" name="Google Shape;4917;p26"/>
              <p:cNvSpPr/>
              <p:nvPr/>
            </p:nvSpPr>
            <p:spPr>
              <a:xfrm>
                <a:off x="1266" y="1356"/>
                <a:ext cx="12" cy="6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8" name="Google Shape;4918;p26"/>
              <p:cNvSpPr/>
              <p:nvPr/>
            </p:nvSpPr>
            <p:spPr>
              <a:xfrm>
                <a:off x="1152" y="13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9" name="Google Shape;4919;p26"/>
              <p:cNvSpPr/>
              <p:nvPr/>
            </p:nvSpPr>
            <p:spPr>
              <a:xfrm>
                <a:off x="672" y="64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0" name="Google Shape;4920;p26"/>
              <p:cNvSpPr/>
              <p:nvPr/>
            </p:nvSpPr>
            <p:spPr>
              <a:xfrm>
                <a:off x="1368" y="139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1" name="Google Shape;4921;p26"/>
              <p:cNvSpPr/>
              <p:nvPr/>
            </p:nvSpPr>
            <p:spPr>
              <a:xfrm>
                <a:off x="1314" y="1440"/>
                <a:ext cx="12" cy="12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2" name="Google Shape;4922;p26"/>
              <p:cNvSpPr/>
              <p:nvPr/>
            </p:nvSpPr>
            <p:spPr>
              <a:xfrm>
                <a:off x="606" y="797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3" name="Google Shape;4923;p26"/>
              <p:cNvSpPr/>
              <p:nvPr/>
            </p:nvSpPr>
            <p:spPr>
              <a:xfrm>
                <a:off x="804" y="497"/>
                <a:ext cx="54" cy="30"/>
              </a:xfrm>
              <a:custGeom>
                <a:rect b="b" l="l" r="r" t="t"/>
                <a:pathLst>
                  <a:path extrusionOk="0" h="30" w="54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4" name="Google Shape;4924;p26"/>
              <p:cNvSpPr/>
              <p:nvPr/>
            </p:nvSpPr>
            <p:spPr>
              <a:xfrm>
                <a:off x="1092" y="70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5" name="Google Shape;4925;p26"/>
              <p:cNvSpPr/>
              <p:nvPr/>
            </p:nvSpPr>
            <p:spPr>
              <a:xfrm>
                <a:off x="1104" y="629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6" name="Google Shape;4926;p26"/>
              <p:cNvSpPr/>
              <p:nvPr/>
            </p:nvSpPr>
            <p:spPr>
              <a:xfrm>
                <a:off x="684" y="587"/>
                <a:ext cx="96" cy="126"/>
              </a:xfrm>
              <a:custGeom>
                <a:rect b="b" l="l" r="r" t="t"/>
                <a:pathLst>
                  <a:path extrusionOk="0" h="126" w="9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7" name="Google Shape;4927;p26"/>
              <p:cNvSpPr/>
              <p:nvPr/>
            </p:nvSpPr>
            <p:spPr>
              <a:xfrm>
                <a:off x="642" y="683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8" name="Google Shape;4928;p26"/>
              <p:cNvSpPr/>
              <p:nvPr/>
            </p:nvSpPr>
            <p:spPr>
              <a:xfrm>
                <a:off x="744" y="77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9" name="Google Shape;4929;p26"/>
              <p:cNvSpPr/>
              <p:nvPr/>
            </p:nvSpPr>
            <p:spPr>
              <a:xfrm>
                <a:off x="1476" y="1740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0" name="Google Shape;4930;p26"/>
              <p:cNvSpPr/>
              <p:nvPr/>
            </p:nvSpPr>
            <p:spPr>
              <a:xfrm>
                <a:off x="0" y="911"/>
                <a:ext cx="1548" cy="1093"/>
              </a:xfrm>
              <a:custGeom>
                <a:rect b="b" l="l" r="r" t="t"/>
                <a:pathLst>
                  <a:path extrusionOk="0" h="182" w="258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1" name="Google Shape;4931;p26"/>
              <p:cNvSpPr/>
              <p:nvPr/>
            </p:nvSpPr>
            <p:spPr>
              <a:xfrm>
                <a:off x="1086" y="803"/>
                <a:ext cx="84" cy="66"/>
              </a:xfrm>
              <a:custGeom>
                <a:rect b="b" l="l" r="r" t="t"/>
                <a:pathLst>
                  <a:path extrusionOk="0" h="66" w="84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2" name="Google Shape;4932;p26"/>
              <p:cNvSpPr/>
              <p:nvPr/>
            </p:nvSpPr>
            <p:spPr>
              <a:xfrm>
                <a:off x="1440" y="187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3" name="Google Shape;4933;p26"/>
              <p:cNvSpPr/>
              <p:nvPr/>
            </p:nvSpPr>
            <p:spPr>
              <a:xfrm>
                <a:off x="654" y="61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4" name="Google Shape;4934;p26"/>
              <p:cNvSpPr/>
              <p:nvPr/>
            </p:nvSpPr>
            <p:spPr>
              <a:xfrm>
                <a:off x="648" y="587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5" name="Google Shape;4935;p26"/>
              <p:cNvSpPr/>
              <p:nvPr/>
            </p:nvSpPr>
            <p:spPr>
              <a:xfrm>
                <a:off x="660" y="62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6" name="Google Shape;4936;p26"/>
              <p:cNvSpPr/>
              <p:nvPr/>
            </p:nvSpPr>
            <p:spPr>
              <a:xfrm>
                <a:off x="1386" y="1788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7" name="Google Shape;4937;p26"/>
              <p:cNvSpPr/>
              <p:nvPr/>
            </p:nvSpPr>
            <p:spPr>
              <a:xfrm>
                <a:off x="1194" y="111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8" name="Google Shape;4938;p26"/>
              <p:cNvSpPr/>
              <p:nvPr/>
            </p:nvSpPr>
            <p:spPr>
              <a:xfrm>
                <a:off x="1386" y="1872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9" name="Google Shape;4939;p26"/>
              <p:cNvSpPr/>
              <p:nvPr/>
            </p:nvSpPr>
            <p:spPr>
              <a:xfrm>
                <a:off x="684" y="479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0" name="Google Shape;4940;p26"/>
              <p:cNvSpPr/>
              <p:nvPr/>
            </p:nvSpPr>
            <p:spPr>
              <a:xfrm>
                <a:off x="1128" y="132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1" name="Google Shape;4941;p26"/>
              <p:cNvSpPr/>
              <p:nvPr/>
            </p:nvSpPr>
            <p:spPr>
              <a:xfrm>
                <a:off x="1146" y="1110"/>
                <a:ext cx="42" cy="54"/>
              </a:xfrm>
              <a:custGeom>
                <a:rect b="b" l="l" r="r" t="t"/>
                <a:pathLst>
                  <a:path extrusionOk="0" h="54" w="42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2" name="Google Shape;4942;p26"/>
              <p:cNvSpPr/>
              <p:nvPr/>
            </p:nvSpPr>
            <p:spPr>
              <a:xfrm>
                <a:off x="702" y="58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3" name="Google Shape;4943;p26"/>
              <p:cNvSpPr/>
              <p:nvPr/>
            </p:nvSpPr>
            <p:spPr>
              <a:xfrm>
                <a:off x="762" y="395"/>
                <a:ext cx="66" cy="102"/>
              </a:xfrm>
              <a:custGeom>
                <a:rect b="b" l="l" r="r" t="t"/>
                <a:pathLst>
                  <a:path extrusionOk="0" h="102" w="66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4" name="Google Shape;4944;p26"/>
              <p:cNvSpPr/>
              <p:nvPr/>
            </p:nvSpPr>
            <p:spPr>
              <a:xfrm>
                <a:off x="786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5" name="Google Shape;4945;p26"/>
              <p:cNvSpPr/>
              <p:nvPr/>
            </p:nvSpPr>
            <p:spPr>
              <a:xfrm>
                <a:off x="798" y="665"/>
                <a:ext cx="54" cy="72"/>
              </a:xfrm>
              <a:custGeom>
                <a:rect b="b" l="l" r="r" t="t"/>
                <a:pathLst>
                  <a:path extrusionOk="0" h="72" w="54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6" name="Google Shape;4946;p26"/>
              <p:cNvSpPr/>
              <p:nvPr/>
            </p:nvSpPr>
            <p:spPr>
              <a:xfrm>
                <a:off x="786" y="665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7" name="Google Shape;4947;p26"/>
              <p:cNvSpPr/>
              <p:nvPr/>
            </p:nvSpPr>
            <p:spPr>
              <a:xfrm>
                <a:off x="1062" y="1692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8" name="Google Shape;4948;p26"/>
              <p:cNvSpPr/>
              <p:nvPr/>
            </p:nvSpPr>
            <p:spPr>
              <a:xfrm>
                <a:off x="126" y="166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9" name="Google Shape;4949;p26"/>
              <p:cNvSpPr/>
              <p:nvPr/>
            </p:nvSpPr>
            <p:spPr>
              <a:xfrm>
                <a:off x="684" y="785"/>
                <a:ext cx="114" cy="168"/>
              </a:xfrm>
              <a:custGeom>
                <a:rect b="b" l="l" r="r" t="t"/>
                <a:pathLst>
                  <a:path extrusionOk="0" h="168" w="114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0" name="Google Shape;4950;p26"/>
              <p:cNvSpPr/>
              <p:nvPr/>
            </p:nvSpPr>
            <p:spPr>
              <a:xfrm>
                <a:off x="744" y="1032"/>
                <a:ext cx="78" cy="72"/>
              </a:xfrm>
              <a:custGeom>
                <a:rect b="b" l="l" r="r" t="t"/>
                <a:pathLst>
                  <a:path extrusionOk="0" h="72" w="78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1" name="Google Shape;4951;p26"/>
              <p:cNvSpPr/>
              <p:nvPr/>
            </p:nvSpPr>
            <p:spPr>
              <a:xfrm>
                <a:off x="1026" y="1350"/>
                <a:ext cx="42" cy="36"/>
              </a:xfrm>
              <a:custGeom>
                <a:rect b="b" l="l" r="r" t="t"/>
                <a:pathLst>
                  <a:path extrusionOk="0" h="6" w="7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2" name="Google Shape;4952;p26"/>
              <p:cNvSpPr/>
              <p:nvPr/>
            </p:nvSpPr>
            <p:spPr>
              <a:xfrm>
                <a:off x="1020" y="12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3" name="Google Shape;4953;p26"/>
              <p:cNvSpPr/>
              <p:nvPr/>
            </p:nvSpPr>
            <p:spPr>
              <a:xfrm>
                <a:off x="810" y="767"/>
                <a:ext cx="102" cy="138"/>
              </a:xfrm>
              <a:custGeom>
                <a:rect b="b" l="l" r="r" t="t"/>
                <a:pathLst>
                  <a:path extrusionOk="0" h="138" w="102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4" name="Google Shape;4954;p26"/>
              <p:cNvSpPr/>
              <p:nvPr/>
            </p:nvSpPr>
            <p:spPr>
              <a:xfrm>
                <a:off x="972" y="111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5" name="Google Shape;4955;p26"/>
              <p:cNvSpPr/>
              <p:nvPr/>
            </p:nvSpPr>
            <p:spPr>
              <a:xfrm>
                <a:off x="786" y="551"/>
                <a:ext cx="318" cy="198"/>
              </a:xfrm>
              <a:custGeom>
                <a:rect b="b" l="l" r="r" t="t"/>
                <a:pathLst>
                  <a:path extrusionOk="0" h="198" w="31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6" name="Google Shape;4956;p26"/>
              <p:cNvSpPr/>
              <p:nvPr/>
            </p:nvSpPr>
            <p:spPr>
              <a:xfrm>
                <a:off x="798" y="65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7" name="Google Shape;4957;p26"/>
              <p:cNvSpPr/>
              <p:nvPr/>
            </p:nvSpPr>
            <p:spPr>
              <a:xfrm>
                <a:off x="912" y="233"/>
                <a:ext cx="372" cy="396"/>
              </a:xfrm>
              <a:custGeom>
                <a:rect b="b" l="l" r="r" t="t"/>
                <a:pathLst>
                  <a:path extrusionOk="0" h="396" w="372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8" name="Google Shape;4958;p26"/>
              <p:cNvSpPr/>
              <p:nvPr/>
            </p:nvSpPr>
            <p:spPr>
              <a:xfrm>
                <a:off x="486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9" name="Google Shape;4959;p26"/>
              <p:cNvSpPr/>
              <p:nvPr/>
            </p:nvSpPr>
            <p:spPr>
              <a:xfrm>
                <a:off x="486" y="407"/>
                <a:ext cx="72" cy="42"/>
              </a:xfrm>
              <a:custGeom>
                <a:rect b="b" l="l" r="r" t="t"/>
                <a:pathLst>
                  <a:path extrusionOk="0" h="7" w="12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0" name="Google Shape;4960;p26"/>
              <p:cNvSpPr/>
              <p:nvPr/>
            </p:nvSpPr>
            <p:spPr>
              <a:xfrm>
                <a:off x="378" y="629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1" name="Google Shape;4961;p26"/>
              <p:cNvSpPr/>
              <p:nvPr/>
            </p:nvSpPr>
            <p:spPr>
              <a:xfrm>
                <a:off x="804" y="233"/>
                <a:ext cx="186" cy="234"/>
              </a:xfrm>
              <a:custGeom>
                <a:rect b="b" l="l" r="r" t="t"/>
                <a:pathLst>
                  <a:path extrusionOk="0" h="234" w="186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2" name="Google Shape;4962;p26"/>
              <p:cNvSpPr/>
              <p:nvPr/>
            </p:nvSpPr>
            <p:spPr>
              <a:xfrm>
                <a:off x="408" y="569"/>
                <a:ext cx="228" cy="180"/>
              </a:xfrm>
              <a:custGeom>
                <a:rect b="b" l="l" r="r" t="t"/>
                <a:pathLst>
                  <a:path extrusionOk="0" h="30" w="38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3" name="Google Shape;4963;p26"/>
              <p:cNvSpPr/>
              <p:nvPr/>
            </p:nvSpPr>
            <p:spPr>
              <a:xfrm>
                <a:off x="462" y="569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4" name="Google Shape;4964;p26"/>
              <p:cNvSpPr/>
              <p:nvPr/>
            </p:nvSpPr>
            <p:spPr>
              <a:xfrm>
                <a:off x="258" y="737"/>
                <a:ext cx="192" cy="222"/>
              </a:xfrm>
              <a:custGeom>
                <a:rect b="b" l="l" r="r" t="t"/>
                <a:pathLst>
                  <a:path extrusionOk="0" h="222" w="19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5" name="Google Shape;4965;p26"/>
            <p:cNvGrpSpPr/>
            <p:nvPr/>
          </p:nvGrpSpPr>
          <p:grpSpPr>
            <a:xfrm>
              <a:off x="0" y="2101"/>
              <a:ext cx="6335713" cy="4040188"/>
              <a:chOff x="0" y="233"/>
              <a:chExt cx="3991" cy="2545"/>
            </a:xfrm>
          </p:grpSpPr>
          <p:sp>
            <p:nvSpPr>
              <p:cNvPr id="4966" name="Google Shape;4966;p26"/>
              <p:cNvSpPr/>
              <p:nvPr/>
            </p:nvSpPr>
            <p:spPr>
              <a:xfrm>
                <a:off x="384" y="821"/>
                <a:ext cx="336" cy="271"/>
              </a:xfrm>
              <a:custGeom>
                <a:rect b="b" l="l" r="r" t="t"/>
                <a:pathLst>
                  <a:path extrusionOk="0" h="271" w="336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7" name="Google Shape;4967;p26"/>
              <p:cNvSpPr/>
              <p:nvPr/>
            </p:nvSpPr>
            <p:spPr>
              <a:xfrm>
                <a:off x="456" y="467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8" name="Google Shape;4968;p26"/>
              <p:cNvSpPr/>
              <p:nvPr/>
            </p:nvSpPr>
            <p:spPr>
              <a:xfrm>
                <a:off x="312" y="515"/>
                <a:ext cx="138" cy="132"/>
              </a:xfrm>
              <a:custGeom>
                <a:rect b="b" l="l" r="r" t="t"/>
                <a:pathLst>
                  <a:path extrusionOk="0" h="132" w="138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9" name="Google Shape;4969;p26"/>
              <p:cNvSpPr/>
              <p:nvPr/>
            </p:nvSpPr>
            <p:spPr>
              <a:xfrm>
                <a:off x="1104" y="158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0" name="Google Shape;4970;p26"/>
              <p:cNvSpPr/>
              <p:nvPr/>
            </p:nvSpPr>
            <p:spPr>
              <a:xfrm>
                <a:off x="972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1" name="Google Shape;4971;p26"/>
              <p:cNvSpPr/>
              <p:nvPr/>
            </p:nvSpPr>
            <p:spPr>
              <a:xfrm>
                <a:off x="1092" y="10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2" name="Google Shape;4972;p26"/>
              <p:cNvSpPr/>
              <p:nvPr/>
            </p:nvSpPr>
            <p:spPr>
              <a:xfrm>
                <a:off x="1098" y="137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3" name="Google Shape;4973;p26"/>
              <p:cNvSpPr/>
              <p:nvPr/>
            </p:nvSpPr>
            <p:spPr>
              <a:xfrm>
                <a:off x="972" y="1224"/>
                <a:ext cx="126" cy="120"/>
              </a:xfrm>
              <a:custGeom>
                <a:rect b="b" l="l" r="r" t="t"/>
                <a:pathLst>
                  <a:path extrusionOk="0" h="120" w="126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4" name="Google Shape;4974;p26"/>
              <p:cNvSpPr/>
              <p:nvPr/>
            </p:nvSpPr>
            <p:spPr>
              <a:xfrm>
                <a:off x="1110" y="1056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5" name="Google Shape;4975;p26"/>
              <p:cNvSpPr/>
              <p:nvPr/>
            </p:nvSpPr>
            <p:spPr>
              <a:xfrm>
                <a:off x="102" y="157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6" name="Google Shape;4976;p26"/>
              <p:cNvSpPr/>
              <p:nvPr/>
            </p:nvSpPr>
            <p:spPr>
              <a:xfrm>
                <a:off x="66" y="152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7" name="Google Shape;4977;p26"/>
              <p:cNvSpPr/>
              <p:nvPr/>
            </p:nvSpPr>
            <p:spPr>
              <a:xfrm>
                <a:off x="114" y="1596"/>
                <a:ext cx="30" cy="48"/>
              </a:xfrm>
              <a:custGeom>
                <a:rect b="b" l="l" r="r" t="t"/>
                <a:pathLst>
                  <a:path extrusionOk="0" h="48" w="30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8" name="Google Shape;4978;p26"/>
              <p:cNvSpPr/>
              <p:nvPr/>
            </p:nvSpPr>
            <p:spPr>
              <a:xfrm>
                <a:off x="90" y="157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9" name="Google Shape;4979;p26"/>
              <p:cNvSpPr/>
              <p:nvPr/>
            </p:nvSpPr>
            <p:spPr>
              <a:xfrm>
                <a:off x="150" y="1608"/>
                <a:ext cx="12" cy="24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0" name="Google Shape;4980;p26"/>
              <p:cNvSpPr/>
              <p:nvPr/>
            </p:nvSpPr>
            <p:spPr>
              <a:xfrm>
                <a:off x="1212" y="202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1" name="Google Shape;4981;p26"/>
              <p:cNvSpPr/>
              <p:nvPr/>
            </p:nvSpPr>
            <p:spPr>
              <a:xfrm>
                <a:off x="30" y="1470"/>
                <a:ext cx="156" cy="168"/>
              </a:xfrm>
              <a:custGeom>
                <a:rect b="b" l="l" r="r" t="t"/>
                <a:pathLst>
                  <a:path extrusionOk="0" h="168" w="156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2" name="Google Shape;4982;p26"/>
              <p:cNvSpPr/>
              <p:nvPr/>
            </p:nvSpPr>
            <p:spPr>
              <a:xfrm>
                <a:off x="126" y="159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3" name="Google Shape;4983;p26"/>
              <p:cNvSpPr/>
              <p:nvPr/>
            </p:nvSpPr>
            <p:spPr>
              <a:xfrm>
                <a:off x="108" y="156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4" name="Google Shape;4984;p26"/>
              <p:cNvSpPr/>
              <p:nvPr/>
            </p:nvSpPr>
            <p:spPr>
              <a:xfrm>
                <a:off x="282" y="1806"/>
                <a:ext cx="1062" cy="570"/>
              </a:xfrm>
              <a:custGeom>
                <a:rect b="b" l="l" r="r" t="t"/>
                <a:pathLst>
                  <a:path extrusionOk="0" h="570" w="1062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5" name="Google Shape;4985;p26"/>
              <p:cNvSpPr/>
              <p:nvPr/>
            </p:nvSpPr>
            <p:spPr>
              <a:xfrm>
                <a:off x="102" y="158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6" name="Google Shape;4986;p26"/>
              <p:cNvSpPr/>
              <p:nvPr/>
            </p:nvSpPr>
            <p:spPr>
              <a:xfrm>
                <a:off x="96" y="153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7" name="Google Shape;4987;p26"/>
              <p:cNvSpPr/>
              <p:nvPr/>
            </p:nvSpPr>
            <p:spPr>
              <a:xfrm>
                <a:off x="84" y="155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8" name="Google Shape;4988;p26"/>
              <p:cNvSpPr/>
              <p:nvPr/>
            </p:nvSpPr>
            <p:spPr>
              <a:xfrm>
                <a:off x="0" y="1452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9" name="Google Shape;4989;p26"/>
              <p:cNvSpPr/>
              <p:nvPr/>
            </p:nvSpPr>
            <p:spPr>
              <a:xfrm>
                <a:off x="828" y="181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0" name="Google Shape;4990;p26"/>
              <p:cNvSpPr/>
              <p:nvPr/>
            </p:nvSpPr>
            <p:spPr>
              <a:xfrm>
                <a:off x="90" y="148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1" name="Google Shape;4991;p26"/>
              <p:cNvSpPr/>
              <p:nvPr/>
            </p:nvSpPr>
            <p:spPr>
              <a:xfrm>
                <a:off x="36" y="148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2" name="Google Shape;4992;p26"/>
              <p:cNvSpPr/>
              <p:nvPr/>
            </p:nvSpPr>
            <p:spPr>
              <a:xfrm>
                <a:off x="114" y="1512"/>
                <a:ext cx="72" cy="90"/>
              </a:xfrm>
              <a:custGeom>
                <a:rect b="b" l="l" r="r" t="t"/>
                <a:pathLst>
                  <a:path extrusionOk="0" h="90" w="72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3" name="Google Shape;4993;p26"/>
              <p:cNvSpPr/>
              <p:nvPr/>
            </p:nvSpPr>
            <p:spPr>
              <a:xfrm>
                <a:off x="318" y="1818"/>
                <a:ext cx="504" cy="0"/>
              </a:xfrm>
              <a:custGeom>
                <a:rect b="b" l="l" r="r" t="t"/>
                <a:pathLst>
                  <a:path extrusionOk="0" h="120000"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4" name="Google Shape;4994;p26"/>
              <p:cNvSpPr/>
              <p:nvPr/>
            </p:nvSpPr>
            <p:spPr>
              <a:xfrm>
                <a:off x="180" y="160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5" name="Google Shape;4995;p26"/>
              <p:cNvSpPr/>
              <p:nvPr/>
            </p:nvSpPr>
            <p:spPr>
              <a:xfrm>
                <a:off x="1044" y="19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6" name="Google Shape;4996;p26"/>
              <p:cNvSpPr/>
              <p:nvPr/>
            </p:nvSpPr>
            <p:spPr>
              <a:xfrm>
                <a:off x="1326" y="1878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7" name="Google Shape;4997;p26"/>
              <p:cNvSpPr/>
              <p:nvPr/>
            </p:nvSpPr>
            <p:spPr>
              <a:xfrm>
                <a:off x="894" y="184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8" name="Google Shape;4998;p26"/>
              <p:cNvSpPr/>
              <p:nvPr/>
            </p:nvSpPr>
            <p:spPr>
              <a:xfrm>
                <a:off x="1284" y="186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9" name="Google Shape;4999;p26"/>
              <p:cNvSpPr/>
              <p:nvPr/>
            </p:nvSpPr>
            <p:spPr>
              <a:xfrm>
                <a:off x="504" y="2298"/>
                <a:ext cx="6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0" name="Google Shape;5000;p26"/>
              <p:cNvSpPr/>
              <p:nvPr/>
            </p:nvSpPr>
            <p:spPr>
              <a:xfrm>
                <a:off x="420" y="2220"/>
                <a:ext cx="552" cy="360"/>
              </a:xfrm>
              <a:custGeom>
                <a:rect b="b" l="l" r="r" t="t"/>
                <a:pathLst>
                  <a:path extrusionOk="0" h="60" w="92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1" name="Google Shape;5001;p26"/>
              <p:cNvSpPr/>
              <p:nvPr/>
            </p:nvSpPr>
            <p:spPr>
              <a:xfrm>
                <a:off x="732" y="232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2" name="Google Shape;5002;p26"/>
              <p:cNvSpPr/>
              <p:nvPr/>
            </p:nvSpPr>
            <p:spPr>
              <a:xfrm>
                <a:off x="684" y="228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3" name="Google Shape;5003;p26"/>
              <p:cNvSpPr/>
              <p:nvPr/>
            </p:nvSpPr>
            <p:spPr>
              <a:xfrm>
                <a:off x="582" y="2238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4" name="Google Shape;5004;p26"/>
              <p:cNvSpPr/>
              <p:nvPr/>
            </p:nvSpPr>
            <p:spPr>
              <a:xfrm>
                <a:off x="930" y="2508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5" name="Google Shape;5005;p26"/>
              <p:cNvSpPr/>
              <p:nvPr/>
            </p:nvSpPr>
            <p:spPr>
              <a:xfrm>
                <a:off x="930" y="2520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6" name="Google Shape;5006;p26"/>
              <p:cNvSpPr/>
              <p:nvPr/>
            </p:nvSpPr>
            <p:spPr>
              <a:xfrm>
                <a:off x="936" y="25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7" name="Google Shape;5007;p26"/>
              <p:cNvSpPr/>
              <p:nvPr/>
            </p:nvSpPr>
            <p:spPr>
              <a:xfrm>
                <a:off x="876" y="2520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8" name="Google Shape;5008;p26"/>
              <p:cNvSpPr/>
              <p:nvPr/>
            </p:nvSpPr>
            <p:spPr>
              <a:xfrm>
                <a:off x="930" y="255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9" name="Google Shape;5009;p26"/>
              <p:cNvSpPr/>
              <p:nvPr/>
            </p:nvSpPr>
            <p:spPr>
              <a:xfrm>
                <a:off x="930" y="2556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0" name="Google Shape;5010;p26"/>
              <p:cNvSpPr/>
              <p:nvPr/>
            </p:nvSpPr>
            <p:spPr>
              <a:xfrm>
                <a:off x="930" y="256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1" name="Google Shape;5011;p26"/>
              <p:cNvSpPr/>
              <p:nvPr/>
            </p:nvSpPr>
            <p:spPr>
              <a:xfrm>
                <a:off x="960" y="2574"/>
                <a:ext cx="78" cy="84"/>
              </a:xfrm>
              <a:custGeom>
                <a:rect b="b" l="l" r="r" t="t"/>
                <a:pathLst>
                  <a:path extrusionOk="0" h="14" w="13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2" name="Google Shape;5012;p26"/>
              <p:cNvSpPr/>
              <p:nvPr/>
            </p:nvSpPr>
            <p:spPr>
              <a:xfrm>
                <a:off x="966" y="261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3" name="Google Shape;5013;p26"/>
              <p:cNvSpPr/>
              <p:nvPr/>
            </p:nvSpPr>
            <p:spPr>
              <a:xfrm>
                <a:off x="912" y="258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4" name="Google Shape;5014;p26"/>
              <p:cNvSpPr/>
              <p:nvPr/>
            </p:nvSpPr>
            <p:spPr>
              <a:xfrm>
                <a:off x="924" y="258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5" name="Google Shape;5015;p26"/>
              <p:cNvSpPr/>
              <p:nvPr/>
            </p:nvSpPr>
            <p:spPr>
              <a:xfrm>
                <a:off x="954" y="259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6" name="Google Shape;5016;p26"/>
              <p:cNvSpPr/>
              <p:nvPr/>
            </p:nvSpPr>
            <p:spPr>
              <a:xfrm>
                <a:off x="930" y="258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7" name="Google Shape;5017;p26"/>
              <p:cNvSpPr/>
              <p:nvPr/>
            </p:nvSpPr>
            <p:spPr>
              <a:xfrm>
                <a:off x="990" y="2646"/>
                <a:ext cx="60" cy="54"/>
              </a:xfrm>
              <a:custGeom>
                <a:rect b="b" l="l" r="r" t="t"/>
                <a:pathLst>
                  <a:path extrusionOk="0" h="9" w="10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8" name="Google Shape;5018;p26"/>
              <p:cNvSpPr/>
              <p:nvPr/>
            </p:nvSpPr>
            <p:spPr>
              <a:xfrm>
                <a:off x="996" y="264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9" name="Google Shape;5019;p26"/>
              <p:cNvSpPr/>
              <p:nvPr/>
            </p:nvSpPr>
            <p:spPr>
              <a:xfrm>
                <a:off x="1020" y="265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0" name="Google Shape;5020;p26"/>
              <p:cNvSpPr/>
              <p:nvPr/>
            </p:nvSpPr>
            <p:spPr>
              <a:xfrm>
                <a:off x="1044" y="2676"/>
                <a:ext cx="102" cy="48"/>
              </a:xfrm>
              <a:custGeom>
                <a:rect b="b" l="l" r="r" t="t"/>
                <a:pathLst>
                  <a:path extrusionOk="0" h="48" w="102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1" name="Google Shape;5021;p26"/>
              <p:cNvSpPr/>
              <p:nvPr/>
            </p:nvSpPr>
            <p:spPr>
              <a:xfrm>
                <a:off x="1044" y="26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2" name="Google Shape;5022;p26"/>
              <p:cNvSpPr/>
              <p:nvPr/>
            </p:nvSpPr>
            <p:spPr>
              <a:xfrm>
                <a:off x="3690" y="2124"/>
                <a:ext cx="300" cy="282"/>
              </a:xfrm>
              <a:custGeom>
                <a:rect b="b" l="l" r="r" t="t"/>
                <a:pathLst>
                  <a:path extrusionOk="0" h="282" w="300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3" name="Google Shape;5023;p26"/>
              <p:cNvSpPr/>
              <p:nvPr/>
            </p:nvSpPr>
            <p:spPr>
              <a:xfrm>
                <a:off x="3960" y="2130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4" name="Google Shape;5024;p26"/>
              <p:cNvSpPr/>
              <p:nvPr/>
            </p:nvSpPr>
            <p:spPr>
              <a:xfrm>
                <a:off x="3840" y="231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5" name="Google Shape;5025;p26"/>
              <p:cNvSpPr/>
              <p:nvPr/>
            </p:nvSpPr>
            <p:spPr>
              <a:xfrm>
                <a:off x="3882" y="2226"/>
                <a:ext cx="66" cy="96"/>
              </a:xfrm>
              <a:custGeom>
                <a:rect b="b" l="l" r="r" t="t"/>
                <a:pathLst>
                  <a:path extrusionOk="0" h="96" w="6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6" name="Google Shape;5026;p26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7" name="Google Shape;5027;p26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8" name="Google Shape;5028;p26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9" name="Google Shape;5029;p26"/>
              <p:cNvSpPr/>
              <p:nvPr/>
            </p:nvSpPr>
            <p:spPr>
              <a:xfrm>
                <a:off x="3678" y="2088"/>
                <a:ext cx="270" cy="198"/>
              </a:xfrm>
              <a:custGeom>
                <a:rect b="b" l="l" r="r" t="t"/>
                <a:pathLst>
                  <a:path extrusionOk="0" h="198" w="270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0" name="Google Shape;5030;p26"/>
              <p:cNvSpPr/>
              <p:nvPr/>
            </p:nvSpPr>
            <p:spPr>
              <a:xfrm>
                <a:off x="3936" y="211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1" name="Google Shape;5031;p26"/>
              <p:cNvSpPr/>
              <p:nvPr/>
            </p:nvSpPr>
            <p:spPr>
              <a:xfrm>
                <a:off x="3942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2" name="Google Shape;5032;p26"/>
              <p:cNvSpPr/>
              <p:nvPr/>
            </p:nvSpPr>
            <p:spPr>
              <a:xfrm>
                <a:off x="3816" y="210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3" name="Google Shape;5033;p26"/>
              <p:cNvSpPr/>
              <p:nvPr/>
            </p:nvSpPr>
            <p:spPr>
              <a:xfrm>
                <a:off x="3870" y="2088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4" name="Google Shape;5034;p26"/>
              <p:cNvSpPr/>
              <p:nvPr/>
            </p:nvSpPr>
            <p:spPr>
              <a:xfrm>
                <a:off x="3810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5" name="Google Shape;5035;p26"/>
              <p:cNvSpPr/>
              <p:nvPr/>
            </p:nvSpPr>
            <p:spPr>
              <a:xfrm>
                <a:off x="3918" y="211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6" name="Google Shape;5036;p26"/>
              <p:cNvSpPr/>
              <p:nvPr/>
            </p:nvSpPr>
            <p:spPr>
              <a:xfrm>
                <a:off x="3804" y="21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7" name="Google Shape;5037;p26"/>
              <p:cNvSpPr/>
              <p:nvPr/>
            </p:nvSpPr>
            <p:spPr>
              <a:xfrm>
                <a:off x="3690" y="215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8" name="Google Shape;5038;p26"/>
              <p:cNvSpPr/>
              <p:nvPr/>
            </p:nvSpPr>
            <p:spPr>
              <a:xfrm>
                <a:off x="3690" y="22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9" name="Google Shape;5039;p26"/>
              <p:cNvSpPr/>
              <p:nvPr/>
            </p:nvSpPr>
            <p:spPr>
              <a:xfrm>
                <a:off x="3786" y="2250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0" name="Google Shape;5040;p26"/>
              <p:cNvSpPr/>
              <p:nvPr/>
            </p:nvSpPr>
            <p:spPr>
              <a:xfrm>
                <a:off x="3834" y="2166"/>
                <a:ext cx="48" cy="66"/>
              </a:xfrm>
              <a:custGeom>
                <a:rect b="b" l="l" r="r" t="t"/>
                <a:pathLst>
                  <a:path extrusionOk="0" h="66" w="48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1" name="Google Shape;5041;p26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2" name="Google Shape;5042;p26"/>
              <p:cNvSpPr/>
              <p:nvPr/>
            </p:nvSpPr>
            <p:spPr>
              <a:xfrm>
                <a:off x="3378" y="2058"/>
                <a:ext cx="354" cy="324"/>
              </a:xfrm>
              <a:custGeom>
                <a:rect b="b" l="l" r="r" t="t"/>
                <a:pathLst>
                  <a:path extrusionOk="0" h="324" w="35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3" name="Google Shape;5043;p26"/>
              <p:cNvSpPr/>
              <p:nvPr/>
            </p:nvSpPr>
            <p:spPr>
              <a:xfrm>
                <a:off x="3690" y="213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4" name="Google Shape;5044;p26"/>
              <p:cNvSpPr/>
              <p:nvPr/>
            </p:nvSpPr>
            <p:spPr>
              <a:xfrm>
                <a:off x="3558" y="2088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5" name="Google Shape;5045;p26"/>
              <p:cNvSpPr/>
              <p:nvPr/>
            </p:nvSpPr>
            <p:spPr>
              <a:xfrm>
                <a:off x="3426" y="2064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6" name="Google Shape;5046;p26"/>
              <p:cNvSpPr/>
              <p:nvPr/>
            </p:nvSpPr>
            <p:spPr>
              <a:xfrm>
                <a:off x="3384" y="205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7" name="Google Shape;5047;p26"/>
              <p:cNvSpPr/>
              <p:nvPr/>
            </p:nvSpPr>
            <p:spPr>
              <a:xfrm>
                <a:off x="3378" y="2070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8" name="Google Shape;5048;p26"/>
              <p:cNvSpPr/>
              <p:nvPr/>
            </p:nvSpPr>
            <p:spPr>
              <a:xfrm>
                <a:off x="3726" y="23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9" name="Google Shape;5049;p26"/>
              <p:cNvSpPr/>
              <p:nvPr/>
            </p:nvSpPr>
            <p:spPr>
              <a:xfrm>
                <a:off x="3696" y="229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0" name="Google Shape;5050;p26"/>
              <p:cNvSpPr/>
              <p:nvPr/>
            </p:nvSpPr>
            <p:spPr>
              <a:xfrm>
                <a:off x="3678" y="215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1" name="Google Shape;5051;p26"/>
              <p:cNvSpPr/>
              <p:nvPr/>
            </p:nvSpPr>
            <p:spPr>
              <a:xfrm>
                <a:off x="3684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2" name="Google Shape;5052;p26"/>
              <p:cNvSpPr/>
              <p:nvPr/>
            </p:nvSpPr>
            <p:spPr>
              <a:xfrm>
                <a:off x="36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3" name="Google Shape;5053;p26"/>
              <p:cNvSpPr/>
              <p:nvPr/>
            </p:nvSpPr>
            <p:spPr>
              <a:xfrm>
                <a:off x="3420" y="2274"/>
                <a:ext cx="36" cy="36"/>
              </a:xfrm>
              <a:custGeom>
                <a:rect b="b" l="l" r="r" t="t"/>
                <a:pathLst>
                  <a:path extrusionOk="0" h="36" w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4" name="Google Shape;5054;p26"/>
              <p:cNvSpPr/>
              <p:nvPr/>
            </p:nvSpPr>
            <p:spPr>
              <a:xfrm>
                <a:off x="3282" y="2112"/>
                <a:ext cx="174" cy="186"/>
              </a:xfrm>
              <a:custGeom>
                <a:rect b="b" l="l" r="r" t="t"/>
                <a:pathLst>
                  <a:path extrusionOk="0" h="186" w="174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5" name="Google Shape;5055;p26"/>
              <p:cNvSpPr/>
              <p:nvPr/>
            </p:nvSpPr>
            <p:spPr>
              <a:xfrm>
                <a:off x="3378" y="21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6" name="Google Shape;5056;p26"/>
              <p:cNvSpPr/>
              <p:nvPr/>
            </p:nvSpPr>
            <p:spPr>
              <a:xfrm>
                <a:off x="3348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7" name="Google Shape;5057;p26"/>
              <p:cNvSpPr/>
              <p:nvPr/>
            </p:nvSpPr>
            <p:spPr>
              <a:xfrm>
                <a:off x="3360" y="21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8" name="Google Shape;5058;p26"/>
              <p:cNvSpPr/>
              <p:nvPr/>
            </p:nvSpPr>
            <p:spPr>
              <a:xfrm>
                <a:off x="3450" y="226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9" name="Google Shape;5059;p26"/>
              <p:cNvSpPr/>
              <p:nvPr/>
            </p:nvSpPr>
            <p:spPr>
              <a:xfrm>
                <a:off x="3444" y="225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0" name="Google Shape;5060;p26"/>
              <p:cNvSpPr/>
              <p:nvPr/>
            </p:nvSpPr>
            <p:spPr>
              <a:xfrm>
                <a:off x="3438" y="223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1" name="Google Shape;5061;p26"/>
              <p:cNvSpPr/>
              <p:nvPr/>
            </p:nvSpPr>
            <p:spPr>
              <a:xfrm>
                <a:off x="3216" y="2118"/>
                <a:ext cx="126" cy="108"/>
              </a:xfrm>
              <a:custGeom>
                <a:rect b="b" l="l" r="r" t="t"/>
                <a:pathLst>
                  <a:path extrusionOk="0" h="108" w="126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2" name="Google Shape;5062;p26"/>
              <p:cNvSpPr/>
              <p:nvPr/>
            </p:nvSpPr>
            <p:spPr>
              <a:xfrm>
                <a:off x="3342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3" name="Google Shape;5063;p26"/>
              <p:cNvSpPr/>
              <p:nvPr/>
            </p:nvSpPr>
            <p:spPr>
              <a:xfrm>
                <a:off x="3240" y="2124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4" name="Google Shape;5064;p26"/>
              <p:cNvSpPr/>
              <p:nvPr/>
            </p:nvSpPr>
            <p:spPr>
              <a:xfrm>
                <a:off x="3288" y="211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5" name="Google Shape;5065;p26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6" name="Google Shape;5066;p26"/>
              <p:cNvSpPr/>
              <p:nvPr/>
            </p:nvSpPr>
            <p:spPr>
              <a:xfrm>
                <a:off x="3282" y="2136"/>
                <a:ext cx="42" cy="66"/>
              </a:xfrm>
              <a:custGeom>
                <a:rect b="b" l="l" r="r" t="t"/>
                <a:pathLst>
                  <a:path extrusionOk="0" h="66" w="42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7" name="Google Shape;5067;p26"/>
              <p:cNvSpPr/>
              <p:nvPr/>
            </p:nvSpPr>
            <p:spPr>
              <a:xfrm>
                <a:off x="3324" y="211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8" name="Google Shape;5068;p26"/>
              <p:cNvSpPr/>
              <p:nvPr/>
            </p:nvSpPr>
            <p:spPr>
              <a:xfrm>
                <a:off x="3204" y="2202"/>
                <a:ext cx="84" cy="96"/>
              </a:xfrm>
              <a:custGeom>
                <a:rect b="b" l="l" r="r" t="t"/>
                <a:pathLst>
                  <a:path extrusionOk="0" h="96" w="84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9" name="Google Shape;5069;p26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0" name="Google Shape;5070;p26"/>
              <p:cNvSpPr/>
              <p:nvPr/>
            </p:nvSpPr>
            <p:spPr>
              <a:xfrm>
                <a:off x="3234" y="2202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1" name="Google Shape;5071;p26"/>
              <p:cNvSpPr/>
              <p:nvPr/>
            </p:nvSpPr>
            <p:spPr>
              <a:xfrm>
                <a:off x="3222" y="22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2" name="Google Shape;5072;p26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3" name="Google Shape;5073;p26"/>
              <p:cNvSpPr/>
              <p:nvPr/>
            </p:nvSpPr>
            <p:spPr>
              <a:xfrm>
                <a:off x="3192" y="2172"/>
                <a:ext cx="48" cy="120"/>
              </a:xfrm>
              <a:custGeom>
                <a:rect b="b" l="l" r="r" t="t"/>
                <a:pathLst>
                  <a:path extrusionOk="0" h="120" w="48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4" name="Google Shape;5074;p26"/>
              <p:cNvSpPr/>
              <p:nvPr/>
            </p:nvSpPr>
            <p:spPr>
              <a:xfrm>
                <a:off x="3228" y="2178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5" name="Google Shape;5075;p26"/>
              <p:cNvSpPr/>
              <p:nvPr/>
            </p:nvSpPr>
            <p:spPr>
              <a:xfrm>
                <a:off x="3228" y="217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6" name="Google Shape;5076;p26"/>
              <p:cNvSpPr/>
              <p:nvPr/>
            </p:nvSpPr>
            <p:spPr>
              <a:xfrm>
                <a:off x="3216" y="22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7" name="Google Shape;5077;p26"/>
              <p:cNvSpPr/>
              <p:nvPr/>
            </p:nvSpPr>
            <p:spPr>
              <a:xfrm>
                <a:off x="3204" y="22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8" name="Google Shape;5078;p26"/>
              <p:cNvSpPr/>
              <p:nvPr/>
            </p:nvSpPr>
            <p:spPr>
              <a:xfrm>
                <a:off x="3210" y="225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9" name="Google Shape;5079;p26"/>
              <p:cNvSpPr/>
              <p:nvPr/>
            </p:nvSpPr>
            <p:spPr>
              <a:xfrm>
                <a:off x="3216" y="222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0" name="Google Shape;5080;p26"/>
              <p:cNvSpPr/>
              <p:nvPr/>
            </p:nvSpPr>
            <p:spPr>
              <a:xfrm>
                <a:off x="3198" y="2226"/>
                <a:ext cx="390" cy="330"/>
              </a:xfrm>
              <a:custGeom>
                <a:rect b="b" l="l" r="r" t="t"/>
                <a:pathLst>
                  <a:path extrusionOk="0" h="330" w="39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1" name="Google Shape;5081;p26"/>
              <p:cNvSpPr/>
              <p:nvPr/>
            </p:nvSpPr>
            <p:spPr>
              <a:xfrm>
                <a:off x="3420" y="22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2" name="Google Shape;5082;p26"/>
              <p:cNvSpPr/>
              <p:nvPr/>
            </p:nvSpPr>
            <p:spPr>
              <a:xfrm>
                <a:off x="3318" y="223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3" name="Google Shape;5083;p26"/>
              <p:cNvSpPr/>
              <p:nvPr/>
            </p:nvSpPr>
            <p:spPr>
              <a:xfrm>
                <a:off x="3366" y="22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4" name="Google Shape;5084;p26"/>
              <p:cNvSpPr/>
              <p:nvPr/>
            </p:nvSpPr>
            <p:spPr>
              <a:xfrm>
                <a:off x="3354" y="226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5" name="Google Shape;5085;p26"/>
              <p:cNvSpPr/>
              <p:nvPr/>
            </p:nvSpPr>
            <p:spPr>
              <a:xfrm>
                <a:off x="3246" y="2244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6" name="Google Shape;5086;p26"/>
              <p:cNvSpPr/>
              <p:nvPr/>
            </p:nvSpPr>
            <p:spPr>
              <a:xfrm>
                <a:off x="3246" y="22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7" name="Google Shape;5087;p26"/>
              <p:cNvSpPr/>
              <p:nvPr/>
            </p:nvSpPr>
            <p:spPr>
              <a:xfrm>
                <a:off x="3498" y="23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8" name="Google Shape;5088;p26"/>
              <p:cNvSpPr/>
              <p:nvPr/>
            </p:nvSpPr>
            <p:spPr>
              <a:xfrm>
                <a:off x="3498" y="238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9" name="Google Shape;5089;p26"/>
              <p:cNvSpPr/>
              <p:nvPr/>
            </p:nvSpPr>
            <p:spPr>
              <a:xfrm>
                <a:off x="3516" y="2352"/>
                <a:ext cx="84" cy="78"/>
              </a:xfrm>
              <a:custGeom>
                <a:rect b="b" l="l" r="r" t="t"/>
                <a:pathLst>
                  <a:path extrusionOk="0" h="78" w="84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0" name="Google Shape;5090;p26"/>
              <p:cNvSpPr/>
              <p:nvPr/>
            </p:nvSpPr>
            <p:spPr>
              <a:xfrm>
                <a:off x="3516" y="240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1" name="Google Shape;5091;p26"/>
              <p:cNvSpPr/>
              <p:nvPr/>
            </p:nvSpPr>
            <p:spPr>
              <a:xfrm>
                <a:off x="3558" y="242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2" name="Google Shape;5092;p26"/>
              <p:cNvSpPr/>
              <p:nvPr/>
            </p:nvSpPr>
            <p:spPr>
              <a:xfrm>
                <a:off x="3522" y="2382"/>
                <a:ext cx="144" cy="168"/>
              </a:xfrm>
              <a:custGeom>
                <a:rect b="b" l="l" r="r" t="t"/>
                <a:pathLst>
                  <a:path extrusionOk="0" h="168" w="144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3" name="Google Shape;5093;p26"/>
              <p:cNvSpPr/>
              <p:nvPr/>
            </p:nvSpPr>
            <p:spPr>
              <a:xfrm>
                <a:off x="3582" y="243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4" name="Google Shape;5094;p26"/>
              <p:cNvSpPr/>
              <p:nvPr/>
            </p:nvSpPr>
            <p:spPr>
              <a:xfrm>
                <a:off x="3582" y="2406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5" name="Google Shape;5095;p26"/>
              <p:cNvSpPr/>
              <p:nvPr/>
            </p:nvSpPr>
            <p:spPr>
              <a:xfrm>
                <a:off x="3582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6" name="Google Shape;5096;p26"/>
              <p:cNvSpPr/>
              <p:nvPr/>
            </p:nvSpPr>
            <p:spPr>
              <a:xfrm>
                <a:off x="3348" y="2502"/>
                <a:ext cx="192" cy="120"/>
              </a:xfrm>
              <a:custGeom>
                <a:rect b="b" l="l" r="r" t="t"/>
                <a:pathLst>
                  <a:path extrusionOk="0" h="120" w="192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7" name="Google Shape;5097;p26"/>
              <p:cNvSpPr/>
              <p:nvPr/>
            </p:nvSpPr>
            <p:spPr>
              <a:xfrm>
                <a:off x="3504" y="250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8" name="Google Shape;5098;p26"/>
              <p:cNvSpPr/>
              <p:nvPr/>
            </p:nvSpPr>
            <p:spPr>
              <a:xfrm>
                <a:off x="3522" y="25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9" name="Google Shape;5099;p26"/>
              <p:cNvSpPr/>
              <p:nvPr/>
            </p:nvSpPr>
            <p:spPr>
              <a:xfrm>
                <a:off x="2412" y="2118"/>
                <a:ext cx="372" cy="384"/>
              </a:xfrm>
              <a:custGeom>
                <a:rect b="b" l="l" r="r" t="t"/>
                <a:pathLst>
                  <a:path extrusionOk="0" h="384" w="372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0" name="Google Shape;5100;p26"/>
              <p:cNvSpPr/>
              <p:nvPr/>
            </p:nvSpPr>
            <p:spPr>
              <a:xfrm>
                <a:off x="2706" y="2112"/>
                <a:ext cx="72" cy="156"/>
              </a:xfrm>
              <a:custGeom>
                <a:rect b="b" l="l" r="r" t="t"/>
                <a:pathLst>
                  <a:path extrusionOk="0" h="156" w="72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1" name="Google Shape;5101;p26"/>
              <p:cNvSpPr/>
              <p:nvPr/>
            </p:nvSpPr>
            <p:spPr>
              <a:xfrm>
                <a:off x="2706" y="2190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2" name="Google Shape;5102;p26"/>
              <p:cNvSpPr/>
              <p:nvPr/>
            </p:nvSpPr>
            <p:spPr>
              <a:xfrm>
                <a:off x="2718" y="2226"/>
                <a:ext cx="24" cy="42"/>
              </a:xfrm>
              <a:custGeom>
                <a:rect b="b" l="l" r="r" t="t"/>
                <a:pathLst>
                  <a:path extrusionOk="0" h="42" w="24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3" name="Google Shape;5103;p26"/>
              <p:cNvSpPr/>
              <p:nvPr/>
            </p:nvSpPr>
            <p:spPr>
              <a:xfrm>
                <a:off x="2724" y="212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4" name="Google Shape;5104;p26"/>
              <p:cNvSpPr/>
              <p:nvPr/>
            </p:nvSpPr>
            <p:spPr>
              <a:xfrm>
                <a:off x="2328" y="2148"/>
                <a:ext cx="222" cy="174"/>
              </a:xfrm>
              <a:custGeom>
                <a:rect b="b" l="l" r="r" t="t"/>
                <a:pathLst>
                  <a:path extrusionOk="0" h="174" w="222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5" name="Google Shape;5105;p26"/>
              <p:cNvSpPr/>
              <p:nvPr/>
            </p:nvSpPr>
            <p:spPr>
              <a:xfrm>
                <a:off x="2412" y="2280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6" name="Google Shape;5106;p26"/>
              <p:cNvSpPr/>
              <p:nvPr/>
            </p:nvSpPr>
            <p:spPr>
              <a:xfrm>
                <a:off x="2490" y="225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7" name="Google Shape;5107;p26"/>
              <p:cNvSpPr/>
              <p:nvPr/>
            </p:nvSpPr>
            <p:spPr>
              <a:xfrm>
                <a:off x="2466" y="2274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8" name="Google Shape;5108;p26"/>
              <p:cNvSpPr/>
              <p:nvPr/>
            </p:nvSpPr>
            <p:spPr>
              <a:xfrm>
                <a:off x="2256" y="2322"/>
                <a:ext cx="156" cy="132"/>
              </a:xfrm>
              <a:custGeom>
                <a:rect b="b" l="l" r="r" t="t"/>
                <a:pathLst>
                  <a:path extrusionOk="0" h="132" w="156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9" name="Google Shape;5109;p26"/>
              <p:cNvSpPr/>
              <p:nvPr/>
            </p:nvSpPr>
            <p:spPr>
              <a:xfrm>
                <a:off x="2412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0" name="Google Shape;5110;p26"/>
              <p:cNvSpPr/>
              <p:nvPr/>
            </p:nvSpPr>
            <p:spPr>
              <a:xfrm>
                <a:off x="2412" y="232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1" name="Google Shape;5111;p26"/>
              <p:cNvSpPr/>
              <p:nvPr/>
            </p:nvSpPr>
            <p:spPr>
              <a:xfrm>
                <a:off x="2358" y="2322"/>
                <a:ext cx="54" cy="0"/>
              </a:xfrm>
              <a:custGeom>
                <a:rect b="b" l="l" r="r" t="t"/>
                <a:pathLst>
                  <a:path extrusionOk="0" h="120000"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2" name="Google Shape;5112;p26"/>
              <p:cNvSpPr/>
              <p:nvPr/>
            </p:nvSpPr>
            <p:spPr>
              <a:xfrm>
                <a:off x="2346" y="2376"/>
                <a:ext cx="300" cy="294"/>
              </a:xfrm>
              <a:custGeom>
                <a:rect b="b" l="l" r="r" t="t"/>
                <a:pathLst>
                  <a:path extrusionOk="0" h="294" w="300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3" name="Google Shape;5113;p26"/>
              <p:cNvSpPr/>
              <p:nvPr/>
            </p:nvSpPr>
            <p:spPr>
              <a:xfrm>
                <a:off x="2628" y="249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4" name="Google Shape;5114;p26"/>
              <p:cNvSpPr/>
              <p:nvPr/>
            </p:nvSpPr>
            <p:spPr>
              <a:xfrm>
                <a:off x="2586" y="246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5" name="Google Shape;5115;p26"/>
              <p:cNvSpPr/>
              <p:nvPr/>
            </p:nvSpPr>
            <p:spPr>
              <a:xfrm>
                <a:off x="2256" y="2334"/>
                <a:ext cx="222" cy="246"/>
              </a:xfrm>
              <a:custGeom>
                <a:rect b="b" l="l" r="r" t="t"/>
                <a:pathLst>
                  <a:path extrusionOk="0" h="246" w="222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6" name="Google Shape;5116;p26"/>
              <p:cNvSpPr/>
              <p:nvPr/>
            </p:nvSpPr>
            <p:spPr>
              <a:xfrm>
                <a:off x="2412" y="233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7" name="Google Shape;5117;p26"/>
              <p:cNvSpPr/>
              <p:nvPr/>
            </p:nvSpPr>
            <p:spPr>
              <a:xfrm>
                <a:off x="2256" y="2454"/>
                <a:ext cx="72" cy="0"/>
              </a:xfrm>
              <a:custGeom>
                <a:rect b="b" l="l" r="r" t="t"/>
                <a:pathLst>
                  <a:path extrusionOk="0" h="120000"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8" name="Google Shape;5118;p26"/>
              <p:cNvSpPr/>
              <p:nvPr/>
            </p:nvSpPr>
            <p:spPr>
              <a:xfrm>
                <a:off x="2358" y="255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9" name="Google Shape;5119;p26"/>
              <p:cNvSpPr/>
              <p:nvPr/>
            </p:nvSpPr>
            <p:spPr>
              <a:xfrm>
                <a:off x="2250" y="2544"/>
                <a:ext cx="114" cy="84"/>
              </a:xfrm>
              <a:custGeom>
                <a:rect b="b" l="l" r="r" t="t"/>
                <a:pathLst>
                  <a:path extrusionOk="0" h="84" w="11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0" name="Google Shape;5120;p26"/>
              <p:cNvSpPr/>
              <p:nvPr/>
            </p:nvSpPr>
            <p:spPr>
              <a:xfrm>
                <a:off x="2346" y="2604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1" name="Google Shape;5121;p26"/>
              <p:cNvSpPr/>
              <p:nvPr/>
            </p:nvSpPr>
            <p:spPr>
              <a:xfrm>
                <a:off x="2298" y="2544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2" name="Google Shape;5122;p26"/>
              <p:cNvSpPr/>
              <p:nvPr/>
            </p:nvSpPr>
            <p:spPr>
              <a:xfrm>
                <a:off x="2262" y="2616"/>
                <a:ext cx="54" cy="36"/>
              </a:xfrm>
              <a:custGeom>
                <a:rect b="b" l="l" r="r" t="t"/>
                <a:pathLst>
                  <a:path extrusionOk="0" h="36" w="54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3" name="Google Shape;5123;p26"/>
              <p:cNvSpPr/>
              <p:nvPr/>
            </p:nvSpPr>
            <p:spPr>
              <a:xfrm>
                <a:off x="2262" y="2628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4" name="Google Shape;5124;p26"/>
              <p:cNvSpPr/>
              <p:nvPr/>
            </p:nvSpPr>
            <p:spPr>
              <a:xfrm>
                <a:off x="2292" y="2622"/>
                <a:ext cx="138" cy="96"/>
              </a:xfrm>
              <a:custGeom>
                <a:rect b="b" l="l" r="r" t="t"/>
                <a:pathLst>
                  <a:path extrusionOk="0" h="96" w="138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5" name="Google Shape;5125;p26"/>
              <p:cNvSpPr/>
              <p:nvPr/>
            </p:nvSpPr>
            <p:spPr>
              <a:xfrm>
                <a:off x="2358" y="2628"/>
                <a:ext cx="30" cy="6"/>
              </a:xfrm>
              <a:custGeom>
                <a:rect b="b" l="l" r="r" t="t"/>
                <a:pathLst>
                  <a:path extrusionOk="0" h="6" w="30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6" name="Google Shape;5126;p26"/>
              <p:cNvSpPr/>
              <p:nvPr/>
            </p:nvSpPr>
            <p:spPr>
              <a:xfrm>
                <a:off x="2316" y="2622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7" name="Google Shape;5127;p26"/>
              <p:cNvSpPr/>
              <p:nvPr/>
            </p:nvSpPr>
            <p:spPr>
              <a:xfrm>
                <a:off x="2358" y="262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8" name="Google Shape;5128;p26"/>
              <p:cNvSpPr/>
              <p:nvPr/>
            </p:nvSpPr>
            <p:spPr>
              <a:xfrm>
                <a:off x="2316" y="26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9" name="Google Shape;5129;p26"/>
              <p:cNvSpPr/>
              <p:nvPr/>
            </p:nvSpPr>
            <p:spPr>
              <a:xfrm>
                <a:off x="2322" y="2670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0" name="Google Shape;5130;p26"/>
              <p:cNvSpPr/>
              <p:nvPr/>
            </p:nvSpPr>
            <p:spPr>
              <a:xfrm>
                <a:off x="2322" y="268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1" name="Google Shape;5131;p26"/>
              <p:cNvSpPr/>
              <p:nvPr/>
            </p:nvSpPr>
            <p:spPr>
              <a:xfrm>
                <a:off x="2328" y="2670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2" name="Google Shape;5132;p26"/>
              <p:cNvSpPr/>
              <p:nvPr/>
            </p:nvSpPr>
            <p:spPr>
              <a:xfrm>
                <a:off x="2370" y="27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3" name="Google Shape;5133;p26"/>
              <p:cNvSpPr/>
              <p:nvPr/>
            </p:nvSpPr>
            <p:spPr>
              <a:xfrm>
                <a:off x="2352" y="2700"/>
                <a:ext cx="78" cy="78"/>
              </a:xfrm>
              <a:custGeom>
                <a:rect b="b" l="l" r="r" t="t"/>
                <a:pathLst>
                  <a:path extrusionOk="0" h="78" w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4" name="Google Shape;5134;p26"/>
              <p:cNvSpPr/>
              <p:nvPr/>
            </p:nvSpPr>
            <p:spPr>
              <a:xfrm>
                <a:off x="2376" y="270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5" name="Google Shape;5135;p26"/>
              <p:cNvSpPr/>
              <p:nvPr/>
            </p:nvSpPr>
            <p:spPr>
              <a:xfrm>
                <a:off x="2400" y="27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6" name="Google Shape;5136;p26"/>
              <p:cNvSpPr/>
              <p:nvPr/>
            </p:nvSpPr>
            <p:spPr>
              <a:xfrm>
                <a:off x="2352" y="271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7" name="Google Shape;5137;p26"/>
              <p:cNvSpPr/>
              <p:nvPr/>
            </p:nvSpPr>
            <p:spPr>
              <a:xfrm>
                <a:off x="2472" y="2580"/>
                <a:ext cx="144" cy="96"/>
              </a:xfrm>
              <a:custGeom>
                <a:rect b="b" l="l" r="r" t="t"/>
                <a:pathLst>
                  <a:path extrusionOk="0" h="96" w="144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8" name="Google Shape;5138;p26"/>
              <p:cNvSpPr/>
              <p:nvPr/>
            </p:nvSpPr>
            <p:spPr>
              <a:xfrm>
                <a:off x="2496" y="2580"/>
                <a:ext cx="72" cy="30"/>
              </a:xfrm>
              <a:custGeom>
                <a:rect b="b" l="l" r="r" t="t"/>
                <a:pathLst>
                  <a:path extrusionOk="0" h="30" w="72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9" name="Google Shape;5139;p26"/>
              <p:cNvSpPr/>
              <p:nvPr/>
            </p:nvSpPr>
            <p:spPr>
              <a:xfrm>
                <a:off x="2472" y="264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0" name="Google Shape;5140;p26"/>
              <p:cNvSpPr/>
              <p:nvPr/>
            </p:nvSpPr>
            <p:spPr>
              <a:xfrm>
                <a:off x="2430" y="266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1" name="Google Shape;5141;p26"/>
              <p:cNvSpPr/>
              <p:nvPr/>
            </p:nvSpPr>
            <p:spPr>
              <a:xfrm>
                <a:off x="2406" y="2658"/>
                <a:ext cx="114" cy="120"/>
              </a:xfrm>
              <a:custGeom>
                <a:rect b="b" l="l" r="r" t="t"/>
                <a:pathLst>
                  <a:path extrusionOk="0" h="120" w="114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2" name="Google Shape;5142;p26"/>
              <p:cNvSpPr/>
              <p:nvPr/>
            </p:nvSpPr>
            <p:spPr>
              <a:xfrm>
                <a:off x="2454" y="2658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3" name="Google Shape;5143;p26"/>
              <p:cNvSpPr/>
              <p:nvPr/>
            </p:nvSpPr>
            <p:spPr>
              <a:xfrm>
                <a:off x="2430" y="2658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4" name="Google Shape;5144;p26"/>
              <p:cNvSpPr/>
              <p:nvPr/>
            </p:nvSpPr>
            <p:spPr>
              <a:xfrm>
                <a:off x="2418" y="266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5" name="Google Shape;5145;p26"/>
              <p:cNvSpPr/>
              <p:nvPr/>
            </p:nvSpPr>
            <p:spPr>
              <a:xfrm>
                <a:off x="2418" y="267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6" name="Google Shape;5146;p26"/>
              <p:cNvSpPr/>
              <p:nvPr/>
            </p:nvSpPr>
            <p:spPr>
              <a:xfrm>
                <a:off x="2478" y="2670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7" name="Google Shape;5147;p26"/>
              <p:cNvSpPr/>
              <p:nvPr/>
            </p:nvSpPr>
            <p:spPr>
              <a:xfrm>
                <a:off x="2508" y="2652"/>
                <a:ext cx="78" cy="120"/>
              </a:xfrm>
              <a:custGeom>
                <a:rect b="b" l="l" r="r" t="t"/>
                <a:pathLst>
                  <a:path extrusionOk="0" h="120" w="78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8" name="Google Shape;5148;p26"/>
              <p:cNvSpPr/>
              <p:nvPr/>
            </p:nvSpPr>
            <p:spPr>
              <a:xfrm>
                <a:off x="2514" y="265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9" name="Google Shape;5149;p26"/>
              <p:cNvSpPr/>
              <p:nvPr/>
            </p:nvSpPr>
            <p:spPr>
              <a:xfrm>
                <a:off x="2556" y="2652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0" name="Google Shape;5150;p26"/>
              <p:cNvSpPr/>
              <p:nvPr/>
            </p:nvSpPr>
            <p:spPr>
              <a:xfrm>
                <a:off x="2556" y="2652"/>
                <a:ext cx="30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1" name="Google Shape;5151;p26"/>
              <p:cNvSpPr/>
              <p:nvPr/>
            </p:nvSpPr>
            <p:spPr>
              <a:xfrm>
                <a:off x="2580" y="2670"/>
                <a:ext cx="6" cy="72"/>
              </a:xfrm>
              <a:custGeom>
                <a:rect b="b" l="l" r="r" t="t"/>
                <a:pathLst>
                  <a:path extrusionOk="0" h="72" w="6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2" name="Google Shape;5152;p26"/>
              <p:cNvSpPr/>
              <p:nvPr/>
            </p:nvSpPr>
            <p:spPr>
              <a:xfrm>
                <a:off x="2580" y="2628"/>
                <a:ext cx="54" cy="114"/>
              </a:xfrm>
              <a:custGeom>
                <a:rect b="b" l="l" r="r" t="t"/>
                <a:pathLst>
                  <a:path extrusionOk="0" h="114" w="5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3" name="Google Shape;5153;p26"/>
              <p:cNvSpPr/>
              <p:nvPr/>
            </p:nvSpPr>
            <p:spPr>
              <a:xfrm>
                <a:off x="2586" y="2628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4" name="Google Shape;5154;p26"/>
              <p:cNvSpPr/>
              <p:nvPr/>
            </p:nvSpPr>
            <p:spPr>
              <a:xfrm>
                <a:off x="2598" y="2712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5" name="Google Shape;5155;p26"/>
              <p:cNvSpPr/>
              <p:nvPr/>
            </p:nvSpPr>
            <p:spPr>
              <a:xfrm>
                <a:off x="2580" y="265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6" name="Google Shape;5156;p26"/>
              <p:cNvSpPr/>
              <p:nvPr/>
            </p:nvSpPr>
            <p:spPr>
              <a:xfrm>
                <a:off x="2586" y="265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7" name="Google Shape;5157;p26"/>
              <p:cNvSpPr/>
              <p:nvPr/>
            </p:nvSpPr>
            <p:spPr>
              <a:xfrm>
                <a:off x="2568" y="2412"/>
                <a:ext cx="294" cy="222"/>
              </a:xfrm>
              <a:custGeom>
                <a:rect b="b" l="l" r="r" t="t"/>
                <a:pathLst>
                  <a:path extrusionOk="0" h="222" w="294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8" name="Google Shape;5158;p26"/>
              <p:cNvSpPr/>
              <p:nvPr/>
            </p:nvSpPr>
            <p:spPr>
              <a:xfrm>
                <a:off x="2640" y="2412"/>
                <a:ext cx="144" cy="84"/>
              </a:xfrm>
              <a:custGeom>
                <a:rect b="b" l="l" r="r" t="t"/>
                <a:pathLst>
                  <a:path extrusionOk="0" h="84" w="14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9" name="Google Shape;5159;p26"/>
              <p:cNvSpPr/>
              <p:nvPr/>
            </p:nvSpPr>
            <p:spPr>
              <a:xfrm>
                <a:off x="2568" y="258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0" name="Google Shape;5160;p26"/>
              <p:cNvSpPr/>
              <p:nvPr/>
            </p:nvSpPr>
            <p:spPr>
              <a:xfrm>
                <a:off x="2604" y="262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1" name="Google Shape;5161;p26"/>
              <p:cNvSpPr/>
              <p:nvPr/>
            </p:nvSpPr>
            <p:spPr>
              <a:xfrm>
                <a:off x="2568" y="2580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2" name="Google Shape;5162;p26"/>
              <p:cNvSpPr/>
              <p:nvPr/>
            </p:nvSpPr>
            <p:spPr>
              <a:xfrm>
                <a:off x="2568" y="25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3" name="Google Shape;5163;p26"/>
              <p:cNvSpPr/>
              <p:nvPr/>
            </p:nvSpPr>
            <p:spPr>
              <a:xfrm>
                <a:off x="2616" y="262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4" name="Google Shape;5164;p26"/>
              <p:cNvSpPr/>
              <p:nvPr/>
            </p:nvSpPr>
            <p:spPr>
              <a:xfrm>
                <a:off x="2616" y="2604"/>
                <a:ext cx="216" cy="174"/>
              </a:xfrm>
              <a:custGeom>
                <a:rect b="b" l="l" r="r" t="t"/>
                <a:pathLst>
                  <a:path extrusionOk="0" h="174" w="216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5" name="Google Shape;5165;p26"/>
              <p:cNvSpPr/>
              <p:nvPr/>
            </p:nvSpPr>
            <p:spPr>
              <a:xfrm>
                <a:off x="2616" y="2634"/>
                <a:ext cx="18" cy="60"/>
              </a:xfrm>
              <a:custGeom>
                <a:rect b="b" l="l" r="r" t="t"/>
                <a:pathLst>
                  <a:path extrusionOk="0" h="60" w="18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66" name="Google Shape;5166;p26"/>
            <p:cNvSpPr/>
            <p:nvPr/>
          </p:nvSpPr>
          <p:spPr>
            <a:xfrm>
              <a:off x="4200525" y="3766064"/>
              <a:ext cx="76200" cy="19050"/>
            </a:xfrm>
            <a:custGeom>
              <a:rect b="b" l="l" r="r" t="t"/>
              <a:pathLst>
                <a:path extrusionOk="0" h="12" w="48">
                  <a:moveTo>
                    <a:pt x="0" y="0"/>
                  </a:moveTo>
                  <a:lnTo>
                    <a:pt x="36" y="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7" name="Google Shape;5167;p26"/>
            <p:cNvSpPr/>
            <p:nvPr/>
          </p:nvSpPr>
          <p:spPr>
            <a:xfrm>
              <a:off x="4286250" y="3766064"/>
              <a:ext cx="85725" cy="19050"/>
            </a:xfrm>
            <a:custGeom>
              <a:rect b="b" l="l" r="r" t="t"/>
              <a:pathLst>
                <a:path extrusionOk="0" h="12" w="54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6" y="1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8" name="Google Shape;5168;p26"/>
            <p:cNvSpPr/>
            <p:nvPr/>
          </p:nvSpPr>
          <p:spPr>
            <a:xfrm>
              <a:off x="4343400" y="3137414"/>
              <a:ext cx="457200" cy="447675"/>
            </a:xfrm>
            <a:custGeom>
              <a:rect b="b" l="l" r="r" t="t"/>
              <a:pathLst>
                <a:path extrusionOk="0" h="282" w="288">
                  <a:moveTo>
                    <a:pt x="18" y="36"/>
                  </a:moveTo>
                  <a:lnTo>
                    <a:pt x="18" y="54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12" y="174"/>
                  </a:lnTo>
                  <a:lnTo>
                    <a:pt x="48" y="204"/>
                  </a:lnTo>
                  <a:lnTo>
                    <a:pt x="84" y="20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26" y="204"/>
                  </a:lnTo>
                  <a:lnTo>
                    <a:pt x="270" y="282"/>
                  </a:lnTo>
                  <a:lnTo>
                    <a:pt x="270" y="270"/>
                  </a:lnTo>
                  <a:lnTo>
                    <a:pt x="288" y="270"/>
                  </a:lnTo>
                  <a:lnTo>
                    <a:pt x="288" y="234"/>
                  </a:lnTo>
                  <a:lnTo>
                    <a:pt x="288" y="90"/>
                  </a:lnTo>
                  <a:lnTo>
                    <a:pt x="276" y="66"/>
                  </a:lnTo>
                  <a:lnTo>
                    <a:pt x="288" y="60"/>
                  </a:lnTo>
                  <a:lnTo>
                    <a:pt x="282" y="42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52" y="24"/>
                  </a:lnTo>
                  <a:lnTo>
                    <a:pt x="252" y="12"/>
                  </a:lnTo>
                  <a:lnTo>
                    <a:pt x="222" y="6"/>
                  </a:lnTo>
                  <a:lnTo>
                    <a:pt x="192" y="30"/>
                  </a:lnTo>
                  <a:lnTo>
                    <a:pt x="198" y="48"/>
                  </a:lnTo>
                  <a:lnTo>
                    <a:pt x="180" y="66"/>
                  </a:lnTo>
                  <a:lnTo>
                    <a:pt x="162" y="54"/>
                  </a:lnTo>
                  <a:lnTo>
                    <a:pt x="120" y="42"/>
                  </a:lnTo>
                  <a:lnTo>
                    <a:pt x="108" y="18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42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9" name="Google Shape;5169;p26"/>
            <p:cNvSpPr/>
            <p:nvPr/>
          </p:nvSpPr>
          <p:spPr>
            <a:xfrm>
              <a:off x="4343400" y="323266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0" name="Google Shape;5170;p26"/>
            <p:cNvSpPr/>
            <p:nvPr/>
          </p:nvSpPr>
          <p:spPr>
            <a:xfrm>
              <a:off x="4352925" y="32231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1" name="Google Shape;5171;p26"/>
            <p:cNvSpPr/>
            <p:nvPr/>
          </p:nvSpPr>
          <p:spPr>
            <a:xfrm>
              <a:off x="4352925" y="323266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2" name="Google Shape;5172;p26"/>
            <p:cNvSpPr/>
            <p:nvPr/>
          </p:nvSpPr>
          <p:spPr>
            <a:xfrm>
              <a:off x="4467225" y="3461264"/>
              <a:ext cx="304800" cy="485775"/>
            </a:xfrm>
            <a:custGeom>
              <a:rect b="b" l="l" r="r" t="t"/>
              <a:pathLst>
                <a:path extrusionOk="0" h="306" w="192">
                  <a:moveTo>
                    <a:pt x="30" y="12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30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36" y="126"/>
                  </a:lnTo>
                  <a:lnTo>
                    <a:pt x="18" y="144"/>
                  </a:lnTo>
                  <a:lnTo>
                    <a:pt x="6" y="15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30" y="192"/>
                  </a:lnTo>
                  <a:lnTo>
                    <a:pt x="30" y="204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24" y="240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24" y="258"/>
                  </a:lnTo>
                  <a:lnTo>
                    <a:pt x="12" y="258"/>
                  </a:lnTo>
                  <a:lnTo>
                    <a:pt x="12" y="270"/>
                  </a:lnTo>
                  <a:lnTo>
                    <a:pt x="30" y="282"/>
                  </a:lnTo>
                  <a:lnTo>
                    <a:pt x="30" y="306"/>
                  </a:lnTo>
                  <a:lnTo>
                    <a:pt x="54" y="300"/>
                  </a:lnTo>
                  <a:lnTo>
                    <a:pt x="60" y="306"/>
                  </a:lnTo>
                  <a:lnTo>
                    <a:pt x="102" y="294"/>
                  </a:lnTo>
                  <a:lnTo>
                    <a:pt x="102" y="276"/>
                  </a:lnTo>
                  <a:lnTo>
                    <a:pt x="126" y="276"/>
                  </a:lnTo>
                  <a:lnTo>
                    <a:pt x="150" y="240"/>
                  </a:lnTo>
                  <a:lnTo>
                    <a:pt x="168" y="240"/>
                  </a:lnTo>
                  <a:lnTo>
                    <a:pt x="168" y="228"/>
                  </a:lnTo>
                  <a:lnTo>
                    <a:pt x="162" y="216"/>
                  </a:lnTo>
                  <a:lnTo>
                    <a:pt x="156" y="204"/>
                  </a:lnTo>
                  <a:lnTo>
                    <a:pt x="174" y="150"/>
                  </a:lnTo>
                  <a:lnTo>
                    <a:pt x="192" y="150"/>
                  </a:lnTo>
                  <a:lnTo>
                    <a:pt x="192" y="78"/>
                  </a:lnTo>
                  <a:lnTo>
                    <a:pt x="48" y="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3" name="Google Shape;5173;p26"/>
            <p:cNvSpPr/>
            <p:nvPr/>
          </p:nvSpPr>
          <p:spPr>
            <a:xfrm>
              <a:off x="4467225" y="3689864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0" y="36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4" name="Google Shape;5174;p26"/>
            <p:cNvSpPr/>
            <p:nvPr/>
          </p:nvSpPr>
          <p:spPr>
            <a:xfrm>
              <a:off x="4514850" y="3480314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5" name="Google Shape;5175;p26"/>
            <p:cNvSpPr/>
            <p:nvPr/>
          </p:nvSpPr>
          <p:spPr>
            <a:xfrm>
              <a:off x="4514850" y="34803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6" name="Google Shape;5176;p26"/>
            <p:cNvSpPr/>
            <p:nvPr/>
          </p:nvSpPr>
          <p:spPr>
            <a:xfrm>
              <a:off x="4514850" y="3461264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12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7" name="Google Shape;5177;p26"/>
            <p:cNvSpPr/>
            <p:nvPr/>
          </p:nvSpPr>
          <p:spPr>
            <a:xfrm>
              <a:off x="5153025" y="35279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8" name="Google Shape;5178;p26"/>
            <p:cNvSpPr/>
            <p:nvPr/>
          </p:nvSpPr>
          <p:spPr>
            <a:xfrm>
              <a:off x="4781550" y="3194564"/>
              <a:ext cx="333375" cy="323850"/>
            </a:xfrm>
            <a:custGeom>
              <a:rect b="b" l="l" r="r" t="t"/>
              <a:pathLst>
                <a:path extrusionOk="0" h="204" w="210">
                  <a:moveTo>
                    <a:pt x="162" y="12"/>
                  </a:moveTo>
                  <a:lnTo>
                    <a:pt x="144" y="0"/>
                  </a:lnTo>
                  <a:lnTo>
                    <a:pt x="108" y="6"/>
                  </a:lnTo>
                  <a:lnTo>
                    <a:pt x="90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19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32" y="186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0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62" y="198"/>
                  </a:lnTo>
                  <a:lnTo>
                    <a:pt x="180" y="204"/>
                  </a:lnTo>
                  <a:lnTo>
                    <a:pt x="210" y="180"/>
                  </a:lnTo>
                  <a:lnTo>
                    <a:pt x="204" y="180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198" y="150"/>
                  </a:lnTo>
                  <a:lnTo>
                    <a:pt x="174" y="102"/>
                  </a:lnTo>
                  <a:lnTo>
                    <a:pt x="174" y="96"/>
                  </a:lnTo>
                  <a:lnTo>
                    <a:pt x="168" y="84"/>
                  </a:lnTo>
                  <a:lnTo>
                    <a:pt x="168" y="78"/>
                  </a:lnTo>
                  <a:lnTo>
                    <a:pt x="156" y="60"/>
                  </a:lnTo>
                  <a:lnTo>
                    <a:pt x="156" y="48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92" y="48"/>
                  </a:lnTo>
                  <a:lnTo>
                    <a:pt x="180" y="6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9" name="Google Shape;5179;p26"/>
            <p:cNvSpPr/>
            <p:nvPr/>
          </p:nvSpPr>
          <p:spPr>
            <a:xfrm>
              <a:off x="5143500" y="3499364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0" name="Google Shape;5180;p26"/>
            <p:cNvSpPr/>
            <p:nvPr/>
          </p:nvSpPr>
          <p:spPr>
            <a:xfrm>
              <a:off x="4791075" y="3204089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1" name="Google Shape;5181;p26"/>
            <p:cNvSpPr/>
            <p:nvPr/>
          </p:nvSpPr>
          <p:spPr>
            <a:xfrm>
              <a:off x="5133975" y="3632714"/>
              <a:ext cx="200025" cy="219075"/>
            </a:xfrm>
            <a:custGeom>
              <a:rect b="b" l="l" r="r" t="t"/>
              <a:pathLst>
                <a:path extrusionOk="0" h="138" w="126">
                  <a:moveTo>
                    <a:pt x="12" y="18"/>
                  </a:moveTo>
                  <a:lnTo>
                    <a:pt x="0" y="66"/>
                  </a:lnTo>
                  <a:lnTo>
                    <a:pt x="6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08" y="108"/>
                  </a:lnTo>
                  <a:lnTo>
                    <a:pt x="102" y="132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126" y="114"/>
                  </a:lnTo>
                  <a:lnTo>
                    <a:pt x="108" y="84"/>
                  </a:lnTo>
                  <a:lnTo>
                    <a:pt x="90" y="66"/>
                  </a:lnTo>
                  <a:lnTo>
                    <a:pt x="78" y="60"/>
                  </a:lnTo>
                  <a:lnTo>
                    <a:pt x="60" y="5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2" name="Google Shape;5182;p26"/>
            <p:cNvSpPr/>
            <p:nvPr/>
          </p:nvSpPr>
          <p:spPr>
            <a:xfrm>
              <a:off x="4714875" y="3480314"/>
              <a:ext cx="476250" cy="581025"/>
            </a:xfrm>
            <a:custGeom>
              <a:rect b="b" l="l" r="r" t="t"/>
              <a:pathLst>
                <a:path extrusionOk="0" h="366" w="300">
                  <a:moveTo>
                    <a:pt x="204" y="18"/>
                  </a:moveTo>
                  <a:lnTo>
                    <a:pt x="174" y="18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54" y="18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0" y="192"/>
                  </a:lnTo>
                  <a:lnTo>
                    <a:pt x="6" y="204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24" y="270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60" y="288"/>
                  </a:lnTo>
                  <a:lnTo>
                    <a:pt x="96" y="324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20" y="348"/>
                  </a:lnTo>
                  <a:lnTo>
                    <a:pt x="144" y="348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86" y="366"/>
                  </a:lnTo>
                  <a:lnTo>
                    <a:pt x="216" y="360"/>
                  </a:lnTo>
                  <a:lnTo>
                    <a:pt x="228" y="348"/>
                  </a:lnTo>
                  <a:lnTo>
                    <a:pt x="258" y="34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28" y="276"/>
                  </a:lnTo>
                  <a:lnTo>
                    <a:pt x="228" y="234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76" y="114"/>
                  </a:lnTo>
                  <a:lnTo>
                    <a:pt x="300" y="108"/>
                  </a:lnTo>
                  <a:lnTo>
                    <a:pt x="300" y="96"/>
                  </a:lnTo>
                  <a:lnTo>
                    <a:pt x="282" y="84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70" y="12"/>
                  </a:lnTo>
                  <a:lnTo>
                    <a:pt x="252" y="0"/>
                  </a:lnTo>
                  <a:lnTo>
                    <a:pt x="222" y="24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3" name="Google Shape;5183;p26"/>
            <p:cNvSpPr/>
            <p:nvPr/>
          </p:nvSpPr>
          <p:spPr>
            <a:xfrm>
              <a:off x="4714875" y="3699389"/>
              <a:ext cx="57150" cy="104775"/>
            </a:xfrm>
            <a:custGeom>
              <a:rect b="b" l="l" r="r" t="t"/>
              <a:pathLst>
                <a:path extrusionOk="0" h="66" w="36">
                  <a:moveTo>
                    <a:pt x="0" y="54"/>
                  </a:moveTo>
                  <a:lnTo>
                    <a:pt x="6" y="66"/>
                  </a:lnTo>
                  <a:lnTo>
                    <a:pt x="0" y="54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4" name="Google Shape;5184;p26"/>
            <p:cNvSpPr/>
            <p:nvPr/>
          </p:nvSpPr>
          <p:spPr>
            <a:xfrm>
              <a:off x="5133975" y="3661289"/>
              <a:ext cx="19050" cy="76200"/>
            </a:xfrm>
            <a:custGeom>
              <a:rect b="b" l="l" r="r" t="t"/>
              <a:pathLst>
                <a:path extrusionOk="0" h="48" w="12">
                  <a:moveTo>
                    <a:pt x="0" y="48"/>
                  </a:moveTo>
                  <a:lnTo>
                    <a:pt x="0" y="48"/>
                  </a:lnTo>
                  <a:lnTo>
                    <a:pt x="1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5" name="Google Shape;5185;p26"/>
            <p:cNvSpPr/>
            <p:nvPr/>
          </p:nvSpPr>
          <p:spPr>
            <a:xfrm>
              <a:off x="5153025" y="36327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0" y="18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6" name="Google Shape;5186;p26"/>
            <p:cNvSpPr/>
            <p:nvPr/>
          </p:nvSpPr>
          <p:spPr>
            <a:xfrm>
              <a:off x="4495800" y="3842264"/>
              <a:ext cx="381000" cy="238125"/>
            </a:xfrm>
            <a:custGeom>
              <a:rect b="b" l="l" r="r" t="t"/>
              <a:pathLst>
                <a:path extrusionOk="0" h="150" w="240">
                  <a:moveTo>
                    <a:pt x="108" y="36"/>
                  </a:moveTo>
                  <a:lnTo>
                    <a:pt x="84" y="36"/>
                  </a:lnTo>
                  <a:lnTo>
                    <a:pt x="84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0" y="11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6" y="144"/>
                  </a:lnTo>
                  <a:lnTo>
                    <a:pt x="78" y="138"/>
                  </a:lnTo>
                  <a:lnTo>
                    <a:pt x="84" y="108"/>
                  </a:lnTo>
                  <a:lnTo>
                    <a:pt x="150" y="126"/>
                  </a:lnTo>
                  <a:lnTo>
                    <a:pt x="168" y="120"/>
                  </a:lnTo>
                  <a:lnTo>
                    <a:pt x="240" y="108"/>
                  </a:lnTo>
                  <a:lnTo>
                    <a:pt x="240" y="108"/>
                  </a:lnTo>
                  <a:lnTo>
                    <a:pt x="234" y="96"/>
                  </a:lnTo>
                  <a:lnTo>
                    <a:pt x="198" y="60"/>
                  </a:lnTo>
                  <a:lnTo>
                    <a:pt x="192" y="54"/>
                  </a:lnTo>
                  <a:lnTo>
                    <a:pt x="162" y="42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7" name="Google Shape;5187;p26"/>
            <p:cNvSpPr/>
            <p:nvPr/>
          </p:nvSpPr>
          <p:spPr>
            <a:xfrm>
              <a:off x="4629150" y="38994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2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8" name="Google Shape;5188;p26"/>
            <p:cNvSpPr/>
            <p:nvPr/>
          </p:nvSpPr>
          <p:spPr>
            <a:xfrm>
              <a:off x="4562475" y="3927989"/>
              <a:ext cx="66675" cy="19050"/>
            </a:xfrm>
            <a:custGeom>
              <a:rect b="b" l="l" r="r" t="t"/>
              <a:pathLst>
                <a:path extrusionOk="0" h="12" w="42">
                  <a:moveTo>
                    <a:pt x="42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9" name="Google Shape;5189;p26"/>
            <p:cNvSpPr/>
            <p:nvPr/>
          </p:nvSpPr>
          <p:spPr>
            <a:xfrm>
              <a:off x="4752975" y="3880364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30" y="30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0" name="Google Shape;5190;p26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1" name="Google Shape;5191;p26"/>
            <p:cNvSpPr/>
            <p:nvPr/>
          </p:nvSpPr>
          <p:spPr>
            <a:xfrm>
              <a:off x="4733925" y="3842264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2" name="Google Shape;5192;p26"/>
            <p:cNvSpPr/>
            <p:nvPr/>
          </p:nvSpPr>
          <p:spPr>
            <a:xfrm>
              <a:off x="5038725" y="3737489"/>
              <a:ext cx="438150" cy="323850"/>
            </a:xfrm>
            <a:custGeom>
              <a:rect b="b" l="l" r="r" t="t"/>
              <a:pathLst>
                <a:path extrusionOk="0" h="204" w="276">
                  <a:moveTo>
                    <a:pt x="66" y="186"/>
                  </a:moveTo>
                  <a:lnTo>
                    <a:pt x="96" y="204"/>
                  </a:lnTo>
                  <a:lnTo>
                    <a:pt x="120" y="204"/>
                  </a:lnTo>
                  <a:lnTo>
                    <a:pt x="138" y="192"/>
                  </a:lnTo>
                  <a:lnTo>
                    <a:pt x="162" y="198"/>
                  </a:lnTo>
                  <a:lnTo>
                    <a:pt x="198" y="180"/>
                  </a:lnTo>
                  <a:lnTo>
                    <a:pt x="222" y="180"/>
                  </a:lnTo>
                  <a:lnTo>
                    <a:pt x="276" y="120"/>
                  </a:lnTo>
                  <a:lnTo>
                    <a:pt x="258" y="126"/>
                  </a:lnTo>
                  <a:lnTo>
                    <a:pt x="198" y="102"/>
                  </a:lnTo>
                  <a:lnTo>
                    <a:pt x="186" y="90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62" y="66"/>
                  </a:lnTo>
                  <a:lnTo>
                    <a:pt x="168" y="42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24" y="72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4" y="186"/>
                  </a:lnTo>
                  <a:lnTo>
                    <a:pt x="66" y="18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1E9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3" name="Google Shape;5193;p26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4" name="Google Shape;5194;p26"/>
            <p:cNvSpPr/>
            <p:nvPr/>
          </p:nvSpPr>
          <p:spPr>
            <a:xfrm>
              <a:off x="5143500" y="3737489"/>
              <a:ext cx="85725" cy="9525"/>
            </a:xfrm>
            <a:custGeom>
              <a:rect b="b" l="l" r="r" t="t"/>
              <a:pathLst>
                <a:path extrusionOk="0" h="6" w="54">
                  <a:moveTo>
                    <a:pt x="5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5" name="Google Shape;5195;p26"/>
            <p:cNvSpPr/>
            <p:nvPr/>
          </p:nvSpPr>
          <p:spPr>
            <a:xfrm>
              <a:off x="5238750" y="3737489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0" y="0"/>
                  </a:moveTo>
                  <a:lnTo>
                    <a:pt x="0" y="0"/>
                  </a:lnTo>
                  <a:lnTo>
                    <a:pt x="4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6" name="Google Shape;5196;p26"/>
            <p:cNvSpPr/>
            <p:nvPr/>
          </p:nvSpPr>
          <p:spPr>
            <a:xfrm>
              <a:off x="5295900" y="3804164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18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7" name="Google Shape;5197;p26"/>
            <p:cNvSpPr/>
            <p:nvPr/>
          </p:nvSpPr>
          <p:spPr>
            <a:xfrm>
              <a:off x="5038725" y="39375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8" name="Google Shape;5198;p26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9" name="Google Shape;5199;p26"/>
            <p:cNvSpPr/>
            <p:nvPr/>
          </p:nvSpPr>
          <p:spPr>
            <a:xfrm>
              <a:off x="5038725" y="3918464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0" name="Google Shape;5200;p26"/>
            <p:cNvSpPr/>
            <p:nvPr/>
          </p:nvSpPr>
          <p:spPr>
            <a:xfrm>
              <a:off x="5267325" y="3813689"/>
              <a:ext cx="295275" cy="400050"/>
            </a:xfrm>
            <a:custGeom>
              <a:rect b="b" l="l" r="r" t="t"/>
              <a:pathLst>
                <a:path extrusionOk="0" h="252" w="186">
                  <a:moveTo>
                    <a:pt x="36" y="24"/>
                  </a:move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42"/>
                  </a:lnTo>
                  <a:lnTo>
                    <a:pt x="54" y="54"/>
                  </a:lnTo>
                  <a:lnTo>
                    <a:pt x="114" y="78"/>
                  </a:lnTo>
                  <a:lnTo>
                    <a:pt x="132" y="72"/>
                  </a:lnTo>
                  <a:lnTo>
                    <a:pt x="78" y="132"/>
                  </a:lnTo>
                  <a:lnTo>
                    <a:pt x="54" y="132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0" y="174"/>
                  </a:lnTo>
                  <a:lnTo>
                    <a:pt x="0" y="240"/>
                  </a:lnTo>
                  <a:lnTo>
                    <a:pt x="12" y="252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6" y="228"/>
                  </a:lnTo>
                  <a:lnTo>
                    <a:pt x="66" y="198"/>
                  </a:lnTo>
                  <a:lnTo>
                    <a:pt x="90" y="186"/>
                  </a:lnTo>
                  <a:lnTo>
                    <a:pt x="102" y="168"/>
                  </a:lnTo>
                  <a:lnTo>
                    <a:pt x="126" y="150"/>
                  </a:lnTo>
                  <a:lnTo>
                    <a:pt x="132" y="132"/>
                  </a:lnTo>
                  <a:lnTo>
                    <a:pt x="144" y="114"/>
                  </a:lnTo>
                  <a:lnTo>
                    <a:pt x="150" y="108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80" y="54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86" y="12"/>
                  </a:lnTo>
                  <a:lnTo>
                    <a:pt x="186" y="6"/>
                  </a:lnTo>
                  <a:lnTo>
                    <a:pt x="174" y="0"/>
                  </a:lnTo>
                  <a:lnTo>
                    <a:pt x="174" y="6"/>
                  </a:lnTo>
                  <a:lnTo>
                    <a:pt x="138" y="18"/>
                  </a:lnTo>
                  <a:lnTo>
                    <a:pt x="120" y="18"/>
                  </a:lnTo>
                  <a:lnTo>
                    <a:pt x="102" y="24"/>
                  </a:lnTo>
                  <a:lnTo>
                    <a:pt x="84" y="18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1" name="Google Shape;5201;p26"/>
            <p:cNvSpPr/>
            <p:nvPr/>
          </p:nvSpPr>
          <p:spPr>
            <a:xfrm>
              <a:off x="5324475" y="38327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2" name="Google Shape;5202;p26"/>
            <p:cNvSpPr/>
            <p:nvPr/>
          </p:nvSpPr>
          <p:spPr>
            <a:xfrm>
              <a:off x="5324475" y="38517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3" name="Google Shape;5203;p26"/>
            <p:cNvSpPr/>
            <p:nvPr/>
          </p:nvSpPr>
          <p:spPr>
            <a:xfrm>
              <a:off x="5334000" y="3880364"/>
              <a:ext cx="142875" cy="57150"/>
            </a:xfrm>
            <a:custGeom>
              <a:rect b="b" l="l" r="r" t="t"/>
              <a:pathLst>
                <a:path extrusionOk="0" h="36" w="90">
                  <a:moveTo>
                    <a:pt x="72" y="36"/>
                  </a:moveTo>
                  <a:lnTo>
                    <a:pt x="90" y="30"/>
                  </a:lnTo>
                  <a:lnTo>
                    <a:pt x="72" y="36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4" name="Google Shape;5204;p26"/>
            <p:cNvSpPr/>
            <p:nvPr/>
          </p:nvSpPr>
          <p:spPr>
            <a:xfrm>
              <a:off x="4314825" y="3785114"/>
              <a:ext cx="228600" cy="352425"/>
            </a:xfrm>
            <a:custGeom>
              <a:rect b="b" l="l" r="r" t="t"/>
              <a:pathLst>
                <a:path extrusionOk="0" h="222" w="144">
                  <a:moveTo>
                    <a:pt x="54" y="210"/>
                  </a:move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102" y="204"/>
                  </a:lnTo>
                  <a:lnTo>
                    <a:pt x="144" y="210"/>
                  </a:lnTo>
                  <a:lnTo>
                    <a:pt x="144" y="186"/>
                  </a:lnTo>
                  <a:lnTo>
                    <a:pt x="114" y="150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78"/>
                  </a:lnTo>
                  <a:lnTo>
                    <a:pt x="108" y="6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20" y="54"/>
                  </a:lnTo>
                  <a:lnTo>
                    <a:pt x="132" y="54"/>
                  </a:lnTo>
                  <a:lnTo>
                    <a:pt x="120" y="3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96" y="30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12" y="126"/>
                  </a:lnTo>
                  <a:lnTo>
                    <a:pt x="0" y="150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24" y="204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54" y="222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5" name="Google Shape;5205;p26"/>
            <p:cNvSpPr/>
            <p:nvPr/>
          </p:nvSpPr>
          <p:spPr>
            <a:xfrm>
              <a:off x="4438650" y="3794639"/>
              <a:ext cx="57150" cy="114300"/>
            </a:xfrm>
            <a:custGeom>
              <a:rect b="b" l="l" r="r" t="t"/>
              <a:pathLst>
                <a:path extrusionOk="0" h="72" w="36">
                  <a:moveTo>
                    <a:pt x="36" y="12"/>
                  </a:moveTo>
                  <a:lnTo>
                    <a:pt x="18" y="2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6" name="Google Shape;5206;p26"/>
            <p:cNvSpPr/>
            <p:nvPr/>
          </p:nvSpPr>
          <p:spPr>
            <a:xfrm>
              <a:off x="4381500" y="396608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7" name="Google Shape;5207;p26"/>
            <p:cNvSpPr/>
            <p:nvPr/>
          </p:nvSpPr>
          <p:spPr>
            <a:xfrm>
              <a:off x="4486275" y="3889889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8" name="Google Shape;5208;p26"/>
            <p:cNvSpPr/>
            <p:nvPr/>
          </p:nvSpPr>
          <p:spPr>
            <a:xfrm>
              <a:off x="4486275" y="38708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9" name="Google Shape;5209;p26"/>
            <p:cNvSpPr/>
            <p:nvPr/>
          </p:nvSpPr>
          <p:spPr>
            <a:xfrm>
              <a:off x="4505325" y="3870839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0" name="Google Shape;5210;p26"/>
            <p:cNvSpPr/>
            <p:nvPr/>
          </p:nvSpPr>
          <p:spPr>
            <a:xfrm>
              <a:off x="4514850" y="39470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1" name="Google Shape;5211;p26"/>
            <p:cNvSpPr/>
            <p:nvPr/>
          </p:nvSpPr>
          <p:spPr>
            <a:xfrm>
              <a:off x="5057775" y="4032764"/>
              <a:ext cx="238125" cy="266700"/>
            </a:xfrm>
            <a:custGeom>
              <a:rect b="b" l="l" r="r" t="t"/>
              <a:pathLst>
                <a:path extrusionOk="0" h="168" w="150">
                  <a:moveTo>
                    <a:pt x="150" y="18"/>
                  </a:moveTo>
                  <a:lnTo>
                    <a:pt x="150" y="12"/>
                  </a:lnTo>
                  <a:lnTo>
                    <a:pt x="150" y="18"/>
                  </a:lnTo>
                  <a:lnTo>
                    <a:pt x="126" y="6"/>
                  </a:lnTo>
                  <a:lnTo>
                    <a:pt x="108" y="18"/>
                  </a:lnTo>
                  <a:lnTo>
                    <a:pt x="84" y="18"/>
                  </a:lnTo>
                  <a:lnTo>
                    <a:pt x="54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24" y="4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18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72" y="138"/>
                  </a:lnTo>
                  <a:lnTo>
                    <a:pt x="72" y="156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20" y="150"/>
                  </a:lnTo>
                  <a:lnTo>
                    <a:pt x="120" y="138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8" y="120"/>
                  </a:lnTo>
                  <a:lnTo>
                    <a:pt x="144" y="114"/>
                  </a:lnTo>
                  <a:lnTo>
                    <a:pt x="132" y="102"/>
                  </a:lnTo>
                  <a:lnTo>
                    <a:pt x="132" y="36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close/>
                  <a:moveTo>
                    <a:pt x="42" y="30"/>
                  </a:moveTo>
                  <a:lnTo>
                    <a:pt x="36" y="12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2" name="Google Shape;5212;p26"/>
            <p:cNvSpPr/>
            <p:nvPr/>
          </p:nvSpPr>
          <p:spPr>
            <a:xfrm>
              <a:off x="5257800" y="404228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3" name="Google Shape;5213;p26"/>
            <p:cNvSpPr/>
            <p:nvPr/>
          </p:nvSpPr>
          <p:spPr>
            <a:xfrm>
              <a:off x="529590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4" name="Google Shape;5214;p26"/>
            <p:cNvSpPr/>
            <p:nvPr/>
          </p:nvSpPr>
          <p:spPr>
            <a:xfrm>
              <a:off x="4924425" y="4051814"/>
              <a:ext cx="171450" cy="171450"/>
            </a:xfrm>
            <a:custGeom>
              <a:rect b="b" l="l" r="r" t="t"/>
              <a:pathLst>
                <a:path extrusionOk="0" h="108" w="108">
                  <a:moveTo>
                    <a:pt x="42" y="30"/>
                  </a:moveTo>
                  <a:lnTo>
                    <a:pt x="36" y="42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0" y="96"/>
                  </a:lnTo>
                  <a:lnTo>
                    <a:pt x="48" y="90"/>
                  </a:lnTo>
                  <a:lnTo>
                    <a:pt x="48" y="78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90" y="72"/>
                  </a:lnTo>
                  <a:lnTo>
                    <a:pt x="108" y="36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54" y="6"/>
                  </a:lnTo>
                  <a:lnTo>
                    <a:pt x="30" y="6"/>
                  </a:lnTo>
                  <a:lnTo>
                    <a:pt x="36" y="30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5" name="Google Shape;5215;p26"/>
            <p:cNvSpPr/>
            <p:nvPr/>
          </p:nvSpPr>
          <p:spPr>
            <a:xfrm>
              <a:off x="4972050" y="4061339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6" name="Google Shape;5216;p26"/>
            <p:cNvSpPr/>
            <p:nvPr/>
          </p:nvSpPr>
          <p:spPr>
            <a:xfrm>
              <a:off x="5057775" y="4051814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7" name="Google Shape;5217;p26"/>
            <p:cNvSpPr/>
            <p:nvPr/>
          </p:nvSpPr>
          <p:spPr>
            <a:xfrm>
              <a:off x="4924425" y="4194689"/>
              <a:ext cx="47625" cy="57150"/>
            </a:xfrm>
            <a:custGeom>
              <a:rect b="b" l="l" r="r" t="t"/>
              <a:pathLst>
                <a:path extrusionOk="0" h="36" w="30">
                  <a:moveTo>
                    <a:pt x="30" y="6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8" name="Google Shape;5218;p26"/>
            <p:cNvSpPr/>
            <p:nvPr/>
          </p:nvSpPr>
          <p:spPr>
            <a:xfrm>
              <a:off x="4924425" y="4232789"/>
              <a:ext cx="47625" cy="66675"/>
            </a:xfrm>
            <a:custGeom>
              <a:rect b="b" l="l" r="r" t="t"/>
              <a:pathLst>
                <a:path extrusionOk="0" h="42" w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9" name="Google Shape;5219;p26"/>
            <p:cNvSpPr/>
            <p:nvPr/>
          </p:nvSpPr>
          <p:spPr>
            <a:xfrm>
              <a:off x="4924425" y="424231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0" name="Google Shape;5220;p26"/>
            <p:cNvSpPr/>
            <p:nvPr/>
          </p:nvSpPr>
          <p:spPr>
            <a:xfrm>
              <a:off x="4953000" y="42327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1" name="Google Shape;5221;p26"/>
            <p:cNvSpPr/>
            <p:nvPr/>
          </p:nvSpPr>
          <p:spPr>
            <a:xfrm>
              <a:off x="4962525" y="4232789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2" name="Google Shape;5222;p26"/>
            <p:cNvSpPr/>
            <p:nvPr/>
          </p:nvSpPr>
          <p:spPr>
            <a:xfrm>
              <a:off x="4324350" y="4099439"/>
              <a:ext cx="171450" cy="180975"/>
            </a:xfrm>
            <a:custGeom>
              <a:rect b="b" l="l" r="r" t="t"/>
              <a:pathLst>
                <a:path extrusionOk="0" h="114" w="108">
                  <a:moveTo>
                    <a:pt x="54" y="108"/>
                  </a:moveTo>
                  <a:lnTo>
                    <a:pt x="54" y="102"/>
                  </a:lnTo>
                  <a:lnTo>
                    <a:pt x="54" y="90"/>
                  </a:lnTo>
                  <a:lnTo>
                    <a:pt x="78" y="78"/>
                  </a:lnTo>
                  <a:lnTo>
                    <a:pt x="96" y="90"/>
                  </a:lnTo>
                  <a:lnTo>
                    <a:pt x="108" y="24"/>
                  </a:lnTo>
                  <a:lnTo>
                    <a:pt x="90" y="12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12" y="78"/>
                  </a:lnTo>
                  <a:lnTo>
                    <a:pt x="24" y="96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3" name="Google Shape;5223;p26"/>
            <p:cNvSpPr/>
            <p:nvPr/>
          </p:nvSpPr>
          <p:spPr>
            <a:xfrm>
              <a:off x="4400550" y="409943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4" name="Google Shape;5224;p26"/>
            <p:cNvSpPr/>
            <p:nvPr/>
          </p:nvSpPr>
          <p:spPr>
            <a:xfrm>
              <a:off x="4352925" y="4137539"/>
              <a:ext cx="476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5" name="Google Shape;5225;p26"/>
            <p:cNvSpPr/>
            <p:nvPr/>
          </p:nvSpPr>
          <p:spPr>
            <a:xfrm>
              <a:off x="4391025" y="4051814"/>
              <a:ext cx="228600" cy="257175"/>
            </a:xfrm>
            <a:custGeom>
              <a:rect b="b" l="l" r="r" t="t"/>
              <a:pathLst>
                <a:path extrusionOk="0" h="162" w="144">
                  <a:moveTo>
                    <a:pt x="42" y="162"/>
                  </a:moveTo>
                  <a:lnTo>
                    <a:pt x="60" y="156"/>
                  </a:lnTo>
                  <a:lnTo>
                    <a:pt x="72" y="162"/>
                  </a:lnTo>
                  <a:lnTo>
                    <a:pt x="84" y="150"/>
                  </a:lnTo>
                  <a:lnTo>
                    <a:pt x="96" y="138"/>
                  </a:lnTo>
                  <a:lnTo>
                    <a:pt x="108" y="96"/>
                  </a:lnTo>
                  <a:lnTo>
                    <a:pt x="126" y="84"/>
                  </a:lnTo>
                  <a:lnTo>
                    <a:pt x="144" y="6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14" y="0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96" y="42"/>
                  </a:lnTo>
                  <a:lnTo>
                    <a:pt x="5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54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54" y="120"/>
                  </a:lnTo>
                  <a:lnTo>
                    <a:pt x="36" y="108"/>
                  </a:lnTo>
                  <a:lnTo>
                    <a:pt x="12" y="120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36" y="150"/>
                  </a:lnTo>
                  <a:lnTo>
                    <a:pt x="42" y="16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6" name="Google Shape;5226;p26"/>
            <p:cNvSpPr/>
            <p:nvPr/>
          </p:nvSpPr>
          <p:spPr>
            <a:xfrm>
              <a:off x="4562475" y="405181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7" name="Google Shape;5227;p26"/>
            <p:cNvSpPr/>
            <p:nvPr/>
          </p:nvSpPr>
          <p:spPr>
            <a:xfrm>
              <a:off x="4600575" y="40613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8" name="Google Shape;5228;p26"/>
            <p:cNvSpPr/>
            <p:nvPr/>
          </p:nvSpPr>
          <p:spPr>
            <a:xfrm>
              <a:off x="4448175" y="4108964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9" name="Google Shape;5229;p26"/>
            <p:cNvSpPr/>
            <p:nvPr/>
          </p:nvSpPr>
          <p:spPr>
            <a:xfrm>
              <a:off x="4410075" y="4223264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0" y="24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0" name="Google Shape;5230;p26"/>
            <p:cNvSpPr/>
            <p:nvPr/>
          </p:nvSpPr>
          <p:spPr>
            <a:xfrm>
              <a:off x="4391025" y="42708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1" name="Google Shape;5231;p26"/>
            <p:cNvSpPr/>
            <p:nvPr/>
          </p:nvSpPr>
          <p:spPr>
            <a:xfrm>
              <a:off x="4448175" y="40994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2" name="Google Shape;5232;p26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3" name="Google Shape;5233;p26"/>
            <p:cNvSpPr/>
            <p:nvPr/>
          </p:nvSpPr>
          <p:spPr>
            <a:xfrm>
              <a:off x="4933950" y="4194689"/>
              <a:ext cx="323850" cy="315913"/>
            </a:xfrm>
            <a:custGeom>
              <a:rect b="b" l="l" r="r" t="t"/>
              <a:pathLst>
                <a:path extrusionOk="0" h="199" w="204">
                  <a:moveTo>
                    <a:pt x="150" y="36"/>
                  </a:moveTo>
                  <a:lnTo>
                    <a:pt x="84" y="0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48" y="24"/>
                  </a:lnTo>
                  <a:lnTo>
                    <a:pt x="42" y="36"/>
                  </a:lnTo>
                  <a:lnTo>
                    <a:pt x="36" y="18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0" y="96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90" y="169"/>
                  </a:lnTo>
                  <a:lnTo>
                    <a:pt x="90" y="187"/>
                  </a:lnTo>
                  <a:lnTo>
                    <a:pt x="102" y="199"/>
                  </a:lnTo>
                  <a:lnTo>
                    <a:pt x="96" y="199"/>
                  </a:lnTo>
                  <a:lnTo>
                    <a:pt x="168" y="199"/>
                  </a:lnTo>
                  <a:lnTo>
                    <a:pt x="204" y="181"/>
                  </a:lnTo>
                  <a:lnTo>
                    <a:pt x="192" y="169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0" y="114"/>
                  </a:lnTo>
                  <a:lnTo>
                    <a:pt x="168" y="102"/>
                  </a:lnTo>
                  <a:lnTo>
                    <a:pt x="180" y="78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50" y="54"/>
                  </a:lnTo>
                  <a:lnTo>
                    <a:pt x="15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4" name="Google Shape;5234;p26"/>
            <p:cNvSpPr/>
            <p:nvPr/>
          </p:nvSpPr>
          <p:spPr>
            <a:xfrm>
              <a:off x="4972050" y="42137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5" name="Google Shape;5235;p26"/>
            <p:cNvSpPr/>
            <p:nvPr/>
          </p:nvSpPr>
          <p:spPr>
            <a:xfrm>
              <a:off x="4962525" y="42423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6" name="Google Shape;5236;p26"/>
            <p:cNvSpPr/>
            <p:nvPr/>
          </p:nvSpPr>
          <p:spPr>
            <a:xfrm>
              <a:off x="5029200" y="4453452"/>
              <a:ext cx="85725" cy="219075"/>
            </a:xfrm>
            <a:custGeom>
              <a:rect b="b" l="l" r="r" t="t"/>
              <a:pathLst>
                <a:path extrusionOk="0" h="138" w="54">
                  <a:moveTo>
                    <a:pt x="12" y="18"/>
                  </a:moveTo>
                  <a:lnTo>
                    <a:pt x="6" y="48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30" y="90"/>
                  </a:lnTo>
                  <a:lnTo>
                    <a:pt x="30" y="102"/>
                  </a:lnTo>
                  <a:lnTo>
                    <a:pt x="24" y="120"/>
                  </a:lnTo>
                  <a:lnTo>
                    <a:pt x="36" y="132"/>
                  </a:lnTo>
                  <a:lnTo>
                    <a:pt x="48" y="138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3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7" name="Google Shape;5237;p26"/>
            <p:cNvSpPr/>
            <p:nvPr/>
          </p:nvSpPr>
          <p:spPr>
            <a:xfrm>
              <a:off x="5029200" y="4453452"/>
              <a:ext cx="2857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8" name="Google Shape;5238;p26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9" name="Google Shape;5239;p26"/>
            <p:cNvSpPr/>
            <p:nvPr/>
          </p:nvSpPr>
          <p:spPr>
            <a:xfrm>
              <a:off x="4419600" y="4013714"/>
              <a:ext cx="561975" cy="554038"/>
            </a:xfrm>
            <a:custGeom>
              <a:rect b="b" l="l" r="r" t="t"/>
              <a:pathLst>
                <a:path extrusionOk="0" h="349" w="354">
                  <a:moveTo>
                    <a:pt x="30" y="204"/>
                  </a:moveTo>
                  <a:lnTo>
                    <a:pt x="84" y="204"/>
                  </a:lnTo>
                  <a:lnTo>
                    <a:pt x="102" y="252"/>
                  </a:lnTo>
                  <a:lnTo>
                    <a:pt x="132" y="246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80" y="234"/>
                  </a:lnTo>
                  <a:lnTo>
                    <a:pt x="186" y="307"/>
                  </a:lnTo>
                  <a:lnTo>
                    <a:pt x="228" y="301"/>
                  </a:lnTo>
                  <a:lnTo>
                    <a:pt x="228" y="295"/>
                  </a:lnTo>
                  <a:lnTo>
                    <a:pt x="270" y="319"/>
                  </a:lnTo>
                  <a:lnTo>
                    <a:pt x="288" y="325"/>
                  </a:lnTo>
                  <a:lnTo>
                    <a:pt x="300" y="325"/>
                  </a:lnTo>
                  <a:lnTo>
                    <a:pt x="330" y="349"/>
                  </a:lnTo>
                  <a:lnTo>
                    <a:pt x="324" y="325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295"/>
                  </a:lnTo>
                  <a:lnTo>
                    <a:pt x="312" y="270"/>
                  </a:lnTo>
                  <a:lnTo>
                    <a:pt x="306" y="270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42" y="252"/>
                  </a:lnTo>
                  <a:lnTo>
                    <a:pt x="336" y="234"/>
                  </a:lnTo>
                  <a:lnTo>
                    <a:pt x="324" y="228"/>
                  </a:lnTo>
                  <a:lnTo>
                    <a:pt x="318" y="210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18" y="186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12" y="144"/>
                  </a:lnTo>
                  <a:lnTo>
                    <a:pt x="312" y="132"/>
                  </a:lnTo>
                  <a:lnTo>
                    <a:pt x="318" y="126"/>
                  </a:lnTo>
                  <a:lnTo>
                    <a:pt x="318" y="132"/>
                  </a:lnTo>
                  <a:lnTo>
                    <a:pt x="324" y="108"/>
                  </a:lnTo>
                  <a:lnTo>
                    <a:pt x="318" y="108"/>
                  </a:lnTo>
                  <a:lnTo>
                    <a:pt x="324" y="102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36" y="78"/>
                  </a:lnTo>
                  <a:lnTo>
                    <a:pt x="342" y="72"/>
                  </a:lnTo>
                  <a:lnTo>
                    <a:pt x="354" y="54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30" y="12"/>
                  </a:lnTo>
                  <a:lnTo>
                    <a:pt x="306" y="1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16" y="12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32" y="0"/>
                  </a:lnTo>
                  <a:lnTo>
                    <a:pt x="126" y="30"/>
                  </a:lnTo>
                  <a:lnTo>
                    <a:pt x="108" y="108"/>
                  </a:lnTo>
                  <a:lnTo>
                    <a:pt x="90" y="120"/>
                  </a:lnTo>
                  <a:lnTo>
                    <a:pt x="78" y="16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42" y="180"/>
                  </a:lnTo>
                  <a:lnTo>
                    <a:pt x="24" y="186"/>
                  </a:lnTo>
                  <a:lnTo>
                    <a:pt x="18" y="174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0" name="Google Shape;5240;p26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1" name="Google Shape;5241;p26"/>
            <p:cNvSpPr/>
            <p:nvPr/>
          </p:nvSpPr>
          <p:spPr>
            <a:xfrm>
              <a:off x="497205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2" name="Google Shape;5242;p26"/>
            <p:cNvSpPr/>
            <p:nvPr/>
          </p:nvSpPr>
          <p:spPr>
            <a:xfrm>
              <a:off x="4619625" y="40137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3" name="Google Shape;5243;p26"/>
            <p:cNvSpPr/>
            <p:nvPr/>
          </p:nvSpPr>
          <p:spPr>
            <a:xfrm>
              <a:off x="4733925" y="4032764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4" name="Google Shape;5244;p26"/>
            <p:cNvSpPr/>
            <p:nvPr/>
          </p:nvSpPr>
          <p:spPr>
            <a:xfrm>
              <a:off x="4933950" y="415658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5" name="Google Shape;5245;p26"/>
            <p:cNvSpPr/>
            <p:nvPr/>
          </p:nvSpPr>
          <p:spPr>
            <a:xfrm>
              <a:off x="4933950" y="413753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6" name="Google Shape;5246;p26"/>
            <p:cNvSpPr/>
            <p:nvPr/>
          </p:nvSpPr>
          <p:spPr>
            <a:xfrm>
              <a:off x="4924425" y="42327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7" name="Google Shape;5247;p26"/>
            <p:cNvSpPr/>
            <p:nvPr/>
          </p:nvSpPr>
          <p:spPr>
            <a:xfrm>
              <a:off x="4419600" y="428993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8" name="Google Shape;5248;p26"/>
            <p:cNvSpPr/>
            <p:nvPr/>
          </p:nvSpPr>
          <p:spPr>
            <a:xfrm>
              <a:off x="4524375" y="4204214"/>
              <a:ext cx="38100" cy="85725"/>
            </a:xfrm>
            <a:custGeom>
              <a:rect b="b" l="l" r="r" t="t"/>
              <a:pathLst>
                <a:path extrusionOk="0" h="54" w="24">
                  <a:moveTo>
                    <a:pt x="0" y="54"/>
                  </a:moveTo>
                  <a:lnTo>
                    <a:pt x="12" y="42"/>
                  </a:lnTo>
                  <a:lnTo>
                    <a:pt x="24" y="0"/>
                  </a:lnTo>
                  <a:lnTo>
                    <a:pt x="12" y="4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9" name="Google Shape;5249;p26"/>
            <p:cNvSpPr/>
            <p:nvPr/>
          </p:nvSpPr>
          <p:spPr>
            <a:xfrm>
              <a:off x="4591050" y="4061339"/>
              <a:ext cx="28575" cy="123825"/>
            </a:xfrm>
            <a:custGeom>
              <a:rect b="b" l="l" r="r" t="t"/>
              <a:pathLst>
                <a:path extrusionOk="0" h="78" w="18">
                  <a:moveTo>
                    <a:pt x="0" y="7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0" name="Google Shape;5250;p26"/>
            <p:cNvSpPr/>
            <p:nvPr/>
          </p:nvSpPr>
          <p:spPr>
            <a:xfrm>
              <a:off x="4619625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1" name="Google Shape;5251;p26"/>
            <p:cNvSpPr/>
            <p:nvPr/>
          </p:nvSpPr>
          <p:spPr>
            <a:xfrm>
              <a:off x="4972050" y="4948752"/>
              <a:ext cx="38100" cy="47625"/>
            </a:xfrm>
            <a:custGeom>
              <a:rect b="b" l="l" r="r" t="t"/>
              <a:pathLst>
                <a:path extrusionOk="0" h="30" w="24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2" name="Google Shape;5252;p26"/>
            <p:cNvSpPr/>
            <p:nvPr/>
          </p:nvSpPr>
          <p:spPr>
            <a:xfrm>
              <a:off x="4410075" y="4337564"/>
              <a:ext cx="371475" cy="363538"/>
            </a:xfrm>
            <a:custGeom>
              <a:rect b="b" l="l" r="r" t="t"/>
              <a:pathLst>
                <a:path extrusionOk="0" h="229" w="234">
                  <a:moveTo>
                    <a:pt x="6" y="211"/>
                  </a:moveTo>
                  <a:lnTo>
                    <a:pt x="24" y="211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30" y="211"/>
                  </a:lnTo>
                  <a:lnTo>
                    <a:pt x="42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32" y="229"/>
                  </a:lnTo>
                  <a:lnTo>
                    <a:pt x="186" y="229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198" y="211"/>
                  </a:lnTo>
                  <a:lnTo>
                    <a:pt x="192" y="205"/>
                  </a:lnTo>
                  <a:lnTo>
                    <a:pt x="192" y="169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210" y="133"/>
                  </a:lnTo>
                  <a:lnTo>
                    <a:pt x="228" y="133"/>
                  </a:lnTo>
                  <a:lnTo>
                    <a:pt x="228" y="115"/>
                  </a:lnTo>
                  <a:lnTo>
                    <a:pt x="234" y="97"/>
                  </a:lnTo>
                  <a:lnTo>
                    <a:pt x="192" y="103"/>
                  </a:lnTo>
                  <a:lnTo>
                    <a:pt x="186" y="30"/>
                  </a:lnTo>
                  <a:lnTo>
                    <a:pt x="144" y="24"/>
                  </a:lnTo>
                  <a:lnTo>
                    <a:pt x="138" y="42"/>
                  </a:lnTo>
                  <a:lnTo>
                    <a:pt x="108" y="48"/>
                  </a:lnTo>
                  <a:lnTo>
                    <a:pt x="90" y="0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4" y="24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79"/>
                  </a:lnTo>
                  <a:lnTo>
                    <a:pt x="36" y="85"/>
                  </a:lnTo>
                  <a:lnTo>
                    <a:pt x="36" y="91"/>
                  </a:lnTo>
                  <a:lnTo>
                    <a:pt x="42" y="97"/>
                  </a:lnTo>
                  <a:lnTo>
                    <a:pt x="36" y="97"/>
                  </a:lnTo>
                  <a:lnTo>
                    <a:pt x="36" y="115"/>
                  </a:lnTo>
                  <a:lnTo>
                    <a:pt x="30" y="127"/>
                  </a:lnTo>
                  <a:lnTo>
                    <a:pt x="24" y="133"/>
                  </a:lnTo>
                  <a:lnTo>
                    <a:pt x="24" y="139"/>
                  </a:lnTo>
                  <a:lnTo>
                    <a:pt x="18" y="145"/>
                  </a:lnTo>
                  <a:lnTo>
                    <a:pt x="6" y="187"/>
                  </a:lnTo>
                  <a:lnTo>
                    <a:pt x="0" y="193"/>
                  </a:lnTo>
                  <a:lnTo>
                    <a:pt x="0" y="217"/>
                  </a:lnTo>
                  <a:lnTo>
                    <a:pt x="6" y="211"/>
                  </a:lnTo>
                  <a:lnTo>
                    <a:pt x="6" y="21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3" name="Google Shape;5253;p26"/>
            <p:cNvSpPr/>
            <p:nvPr/>
          </p:nvSpPr>
          <p:spPr>
            <a:xfrm>
              <a:off x="4581525" y="4375664"/>
              <a:ext cx="57150" cy="38100"/>
            </a:xfrm>
            <a:custGeom>
              <a:rect b="b" l="l" r="r" t="t"/>
              <a:pathLst>
                <a:path extrusionOk="0" h="24" w="36">
                  <a:moveTo>
                    <a:pt x="30" y="18"/>
                  </a:moveTo>
                  <a:lnTo>
                    <a:pt x="0" y="24"/>
                  </a:lnTo>
                  <a:lnTo>
                    <a:pt x="30" y="1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4" name="Google Shape;5254;p26"/>
            <p:cNvSpPr/>
            <p:nvPr/>
          </p:nvSpPr>
          <p:spPr>
            <a:xfrm>
              <a:off x="4429125" y="4337564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12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5" name="Google Shape;5255;p26"/>
            <p:cNvSpPr/>
            <p:nvPr/>
          </p:nvSpPr>
          <p:spPr>
            <a:xfrm>
              <a:off x="4714875" y="4413764"/>
              <a:ext cx="333375" cy="296863"/>
            </a:xfrm>
            <a:custGeom>
              <a:rect b="b" l="l" r="r" t="t"/>
              <a:pathLst>
                <a:path extrusionOk="0" h="187" w="210">
                  <a:moveTo>
                    <a:pt x="162" y="6"/>
                  </a:moveTo>
                  <a:lnTo>
                    <a:pt x="156" y="6"/>
                  </a:lnTo>
                  <a:lnTo>
                    <a:pt x="156" y="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0" y="43"/>
                  </a:lnTo>
                  <a:lnTo>
                    <a:pt x="120" y="67"/>
                  </a:lnTo>
                  <a:lnTo>
                    <a:pt x="138" y="73"/>
                  </a:lnTo>
                  <a:lnTo>
                    <a:pt x="144" y="97"/>
                  </a:lnTo>
                  <a:lnTo>
                    <a:pt x="114" y="73"/>
                  </a:lnTo>
                  <a:lnTo>
                    <a:pt x="102" y="73"/>
                  </a:lnTo>
                  <a:lnTo>
                    <a:pt x="84" y="67"/>
                  </a:lnTo>
                  <a:lnTo>
                    <a:pt x="42" y="43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36" y="6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0" y="121"/>
                  </a:lnTo>
                  <a:lnTo>
                    <a:pt x="0" y="157"/>
                  </a:lnTo>
                  <a:lnTo>
                    <a:pt x="6" y="163"/>
                  </a:lnTo>
                  <a:lnTo>
                    <a:pt x="18" y="175"/>
                  </a:lnTo>
                  <a:lnTo>
                    <a:pt x="36" y="169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60" y="181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102" y="157"/>
                  </a:lnTo>
                  <a:lnTo>
                    <a:pt x="108" y="163"/>
                  </a:lnTo>
                  <a:lnTo>
                    <a:pt x="114" y="157"/>
                  </a:lnTo>
                  <a:lnTo>
                    <a:pt x="120" y="157"/>
                  </a:lnTo>
                  <a:lnTo>
                    <a:pt x="120" y="145"/>
                  </a:lnTo>
                  <a:lnTo>
                    <a:pt x="150" y="139"/>
                  </a:lnTo>
                  <a:lnTo>
                    <a:pt x="144" y="127"/>
                  </a:lnTo>
                  <a:lnTo>
                    <a:pt x="198" y="109"/>
                  </a:lnTo>
                  <a:lnTo>
                    <a:pt x="192" y="97"/>
                  </a:lnTo>
                  <a:lnTo>
                    <a:pt x="204" y="73"/>
                  </a:lnTo>
                  <a:lnTo>
                    <a:pt x="210" y="43"/>
                  </a:lnTo>
                  <a:lnTo>
                    <a:pt x="204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62" y="0"/>
                  </a:lnTo>
                  <a:lnTo>
                    <a:pt x="168" y="6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6" name="Google Shape;5256;p26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7" name="Google Shape;5257;p26"/>
            <p:cNvSpPr/>
            <p:nvPr/>
          </p:nvSpPr>
          <p:spPr>
            <a:xfrm>
              <a:off x="4972050" y="4413764"/>
              <a:ext cx="57150" cy="39688"/>
            </a:xfrm>
            <a:custGeom>
              <a:rect b="b" l="l" r="r" t="t"/>
              <a:pathLst>
                <a:path extrusionOk="0" h="25" w="36">
                  <a:moveTo>
                    <a:pt x="36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2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8" name="Google Shape;5258;p26"/>
            <p:cNvSpPr/>
            <p:nvPr/>
          </p:nvSpPr>
          <p:spPr>
            <a:xfrm>
              <a:off x="5038725" y="4453452"/>
              <a:ext cx="9525" cy="76200"/>
            </a:xfrm>
            <a:custGeom>
              <a:rect b="b" l="l" r="r" t="t"/>
              <a:pathLst>
                <a:path extrusionOk="0" h="48" w="6">
                  <a:moveTo>
                    <a:pt x="0" y="0"/>
                  </a:moveTo>
                  <a:lnTo>
                    <a:pt x="6" y="18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9" name="Google Shape;5259;p26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0" name="Google Shape;5260;p26"/>
            <p:cNvSpPr/>
            <p:nvPr/>
          </p:nvSpPr>
          <p:spPr>
            <a:xfrm>
              <a:off x="4905375" y="4482027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1" name="Google Shape;5261;p26"/>
            <p:cNvSpPr/>
            <p:nvPr/>
          </p:nvSpPr>
          <p:spPr>
            <a:xfrm>
              <a:off x="4781550" y="4482027"/>
              <a:ext cx="95250" cy="47625"/>
            </a:xfrm>
            <a:custGeom>
              <a:rect b="b" l="l" r="r" t="t"/>
              <a:pathLst>
                <a:path extrusionOk="0" h="30" w="60">
                  <a:moveTo>
                    <a:pt x="60" y="30"/>
                  </a:moveTo>
                  <a:lnTo>
                    <a:pt x="42" y="24"/>
                  </a:lnTo>
                  <a:lnTo>
                    <a:pt x="0" y="0"/>
                  </a:lnTo>
                  <a:lnTo>
                    <a:pt x="42" y="2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2" name="Google Shape;5262;p26"/>
            <p:cNvSpPr/>
            <p:nvPr/>
          </p:nvSpPr>
          <p:spPr>
            <a:xfrm>
              <a:off x="4772025" y="449155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0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3" name="Google Shape;5263;p26"/>
            <p:cNvSpPr/>
            <p:nvPr/>
          </p:nvSpPr>
          <p:spPr>
            <a:xfrm>
              <a:off x="4714875" y="4548702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4" name="Google Shape;5264;p26"/>
            <p:cNvSpPr/>
            <p:nvPr/>
          </p:nvSpPr>
          <p:spPr>
            <a:xfrm>
              <a:off x="4724400" y="4672527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12" y="12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5" name="Google Shape;5265;p26"/>
            <p:cNvSpPr/>
            <p:nvPr/>
          </p:nvSpPr>
          <p:spPr>
            <a:xfrm>
              <a:off x="4743450" y="4548702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6" name="Google Shape;5266;p26"/>
            <p:cNvSpPr/>
            <p:nvPr/>
          </p:nvSpPr>
          <p:spPr>
            <a:xfrm>
              <a:off x="4943475" y="4482027"/>
              <a:ext cx="314325" cy="495300"/>
            </a:xfrm>
            <a:custGeom>
              <a:rect b="b" l="l" r="r" t="t"/>
              <a:pathLst>
                <a:path extrusionOk="0" h="312" w="198">
                  <a:moveTo>
                    <a:pt x="90" y="18"/>
                  </a:moveTo>
                  <a:lnTo>
                    <a:pt x="84" y="36"/>
                  </a:lnTo>
                  <a:lnTo>
                    <a:pt x="90" y="54"/>
                  </a:lnTo>
                  <a:lnTo>
                    <a:pt x="108" y="7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0" y="114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84" y="84"/>
                  </a:lnTo>
                  <a:lnTo>
                    <a:pt x="84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0" y="8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12" y="102"/>
                  </a:lnTo>
                  <a:lnTo>
                    <a:pt x="54" y="114"/>
                  </a:lnTo>
                  <a:lnTo>
                    <a:pt x="54" y="162"/>
                  </a:lnTo>
                  <a:lnTo>
                    <a:pt x="54" y="180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52"/>
                  </a:lnTo>
                  <a:lnTo>
                    <a:pt x="36" y="258"/>
                  </a:lnTo>
                  <a:lnTo>
                    <a:pt x="36" y="264"/>
                  </a:lnTo>
                  <a:lnTo>
                    <a:pt x="36" y="294"/>
                  </a:lnTo>
                  <a:lnTo>
                    <a:pt x="42" y="312"/>
                  </a:lnTo>
                  <a:lnTo>
                    <a:pt x="54" y="312"/>
                  </a:lnTo>
                  <a:lnTo>
                    <a:pt x="54" y="300"/>
                  </a:lnTo>
                  <a:lnTo>
                    <a:pt x="48" y="306"/>
                  </a:lnTo>
                  <a:lnTo>
                    <a:pt x="48" y="300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66" y="282"/>
                  </a:lnTo>
                  <a:lnTo>
                    <a:pt x="84" y="276"/>
                  </a:lnTo>
                  <a:lnTo>
                    <a:pt x="96" y="264"/>
                  </a:lnTo>
                  <a:lnTo>
                    <a:pt x="102" y="258"/>
                  </a:lnTo>
                  <a:lnTo>
                    <a:pt x="96" y="258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84" y="180"/>
                  </a:lnTo>
                  <a:lnTo>
                    <a:pt x="96" y="174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32" y="138"/>
                  </a:lnTo>
                  <a:lnTo>
                    <a:pt x="150" y="126"/>
                  </a:lnTo>
                  <a:lnTo>
                    <a:pt x="162" y="126"/>
                  </a:lnTo>
                  <a:lnTo>
                    <a:pt x="168" y="120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8" y="78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92" y="6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92" y="18"/>
                  </a:lnTo>
                  <a:lnTo>
                    <a:pt x="198" y="1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2" y="18"/>
                  </a:lnTo>
                  <a:lnTo>
                    <a:pt x="90" y="18"/>
                  </a:lnTo>
                  <a:close/>
                  <a:moveTo>
                    <a:pt x="24" y="102"/>
                  </a:moveTo>
                  <a:lnTo>
                    <a:pt x="12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42" y="9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7" name="Google Shape;5267;p26"/>
            <p:cNvSpPr/>
            <p:nvPr/>
          </p:nvSpPr>
          <p:spPr>
            <a:xfrm>
              <a:off x="5086350" y="466300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8" name="Google Shape;5268;p26"/>
            <p:cNvSpPr/>
            <p:nvPr/>
          </p:nvSpPr>
          <p:spPr>
            <a:xfrm>
              <a:off x="5114925" y="4605852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9" name="Google Shape;5269;p26"/>
            <p:cNvSpPr/>
            <p:nvPr/>
          </p:nvSpPr>
          <p:spPr>
            <a:xfrm>
              <a:off x="5067300" y="4615377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0" name="Google Shape;5270;p26"/>
            <p:cNvSpPr/>
            <p:nvPr/>
          </p:nvSpPr>
          <p:spPr>
            <a:xfrm>
              <a:off x="5048250" y="4596327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1" name="Google Shape;5271;p26"/>
            <p:cNvSpPr/>
            <p:nvPr/>
          </p:nvSpPr>
          <p:spPr>
            <a:xfrm>
              <a:off x="4943475" y="4586802"/>
              <a:ext cx="85725" cy="28575"/>
            </a:xfrm>
            <a:custGeom>
              <a:rect b="b" l="l" r="r" t="t"/>
              <a:pathLst>
                <a:path extrusionOk="0" h="18" w="54">
                  <a:moveTo>
                    <a:pt x="54" y="0"/>
                  </a:moveTo>
                  <a:lnTo>
                    <a:pt x="54" y="0"/>
                  </a:lnTo>
                  <a:lnTo>
                    <a:pt x="0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2" name="Google Shape;5272;p26"/>
            <p:cNvSpPr/>
            <p:nvPr/>
          </p:nvSpPr>
          <p:spPr>
            <a:xfrm>
              <a:off x="4810125" y="4634427"/>
              <a:ext cx="219075" cy="219075"/>
            </a:xfrm>
            <a:custGeom>
              <a:rect b="b" l="l" r="r" t="t"/>
              <a:pathLst>
                <a:path extrusionOk="0" h="138" w="138">
                  <a:moveTo>
                    <a:pt x="138" y="18"/>
                  </a:moveTo>
                  <a:lnTo>
                    <a:pt x="96" y="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42" y="96"/>
                  </a:lnTo>
                  <a:lnTo>
                    <a:pt x="48" y="120"/>
                  </a:lnTo>
                  <a:lnTo>
                    <a:pt x="72" y="126"/>
                  </a:lnTo>
                  <a:lnTo>
                    <a:pt x="78" y="126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38" y="84"/>
                  </a:lnTo>
                  <a:lnTo>
                    <a:pt x="132" y="66"/>
                  </a:lnTo>
                  <a:lnTo>
                    <a:pt x="138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3" name="Google Shape;5273;p26"/>
            <p:cNvSpPr/>
            <p:nvPr/>
          </p:nvSpPr>
          <p:spPr>
            <a:xfrm>
              <a:off x="4905375" y="4634427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30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4" name="Google Shape;5274;p26"/>
            <p:cNvSpPr/>
            <p:nvPr/>
          </p:nvSpPr>
          <p:spPr>
            <a:xfrm>
              <a:off x="4953000" y="4634427"/>
              <a:ext cx="76200" cy="133350"/>
            </a:xfrm>
            <a:custGeom>
              <a:rect b="b" l="l" r="r" t="t"/>
              <a:pathLst>
                <a:path extrusionOk="0" h="84" w="48">
                  <a:moveTo>
                    <a:pt x="0" y="0"/>
                  </a:moveTo>
                  <a:lnTo>
                    <a:pt x="6" y="6"/>
                  </a:lnTo>
                  <a:lnTo>
                    <a:pt x="48" y="18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66"/>
                  </a:lnTo>
                  <a:lnTo>
                    <a:pt x="48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5" name="Google Shape;5275;p26"/>
            <p:cNvSpPr/>
            <p:nvPr/>
          </p:nvSpPr>
          <p:spPr>
            <a:xfrm>
              <a:off x="4648200" y="4691577"/>
              <a:ext cx="276225" cy="295275"/>
            </a:xfrm>
            <a:custGeom>
              <a:rect b="b" l="l" r="r" t="t"/>
              <a:pathLst>
                <a:path extrusionOk="0" h="186" w="174">
                  <a:moveTo>
                    <a:pt x="150" y="84"/>
                  </a:moveTo>
                  <a:lnTo>
                    <a:pt x="144" y="60"/>
                  </a:lnTo>
                  <a:lnTo>
                    <a:pt x="114" y="30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0" y="6"/>
                  </a:lnTo>
                  <a:lnTo>
                    <a:pt x="18" y="18"/>
                  </a:lnTo>
                  <a:lnTo>
                    <a:pt x="18" y="84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2" y="180"/>
                  </a:lnTo>
                  <a:lnTo>
                    <a:pt x="24" y="186"/>
                  </a:lnTo>
                  <a:lnTo>
                    <a:pt x="48" y="18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90" y="162"/>
                  </a:lnTo>
                  <a:lnTo>
                    <a:pt x="108" y="156"/>
                  </a:lnTo>
                  <a:lnTo>
                    <a:pt x="114" y="138"/>
                  </a:lnTo>
                  <a:lnTo>
                    <a:pt x="156" y="96"/>
                  </a:lnTo>
                  <a:lnTo>
                    <a:pt x="162" y="96"/>
                  </a:lnTo>
                  <a:lnTo>
                    <a:pt x="174" y="90"/>
                  </a:lnTo>
                  <a:lnTo>
                    <a:pt x="150" y="84"/>
                  </a:lnTo>
                  <a:close/>
                  <a:moveTo>
                    <a:pt x="114" y="72"/>
                  </a:moveTo>
                  <a:lnTo>
                    <a:pt x="108" y="66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66"/>
                  </a:lnTo>
                  <a:lnTo>
                    <a:pt x="114" y="54"/>
                  </a:lnTo>
                  <a:lnTo>
                    <a:pt x="114" y="60"/>
                  </a:lnTo>
                  <a:lnTo>
                    <a:pt x="120" y="66"/>
                  </a:lnTo>
                  <a:lnTo>
                    <a:pt x="114" y="7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6" name="Google Shape;5276;p26"/>
            <p:cNvSpPr/>
            <p:nvPr/>
          </p:nvSpPr>
          <p:spPr>
            <a:xfrm>
              <a:off x="4810125" y="47011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7" name="Google Shape;5277;p26"/>
            <p:cNvSpPr/>
            <p:nvPr/>
          </p:nvSpPr>
          <p:spPr>
            <a:xfrm>
              <a:off x="4410075" y="4663002"/>
              <a:ext cx="390525" cy="400050"/>
            </a:xfrm>
            <a:custGeom>
              <a:rect b="b" l="l" r="r" t="t"/>
              <a:pathLst>
                <a:path extrusionOk="0" h="252" w="246">
                  <a:moveTo>
                    <a:pt x="96" y="234"/>
                  </a:moveTo>
                  <a:lnTo>
                    <a:pt x="114" y="252"/>
                  </a:lnTo>
                  <a:lnTo>
                    <a:pt x="132" y="252"/>
                  </a:lnTo>
                  <a:lnTo>
                    <a:pt x="150" y="23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50" y="108"/>
                  </a:lnTo>
                  <a:lnTo>
                    <a:pt x="168" y="102"/>
                  </a:lnTo>
                  <a:lnTo>
                    <a:pt x="168" y="36"/>
                  </a:lnTo>
                  <a:lnTo>
                    <a:pt x="210" y="24"/>
                  </a:lnTo>
                  <a:lnTo>
                    <a:pt x="216" y="42"/>
                  </a:lnTo>
                  <a:lnTo>
                    <a:pt x="246" y="18"/>
                  </a:lnTo>
                  <a:lnTo>
                    <a:pt x="228" y="12"/>
                  </a:lnTo>
                  <a:lnTo>
                    <a:pt x="186" y="24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50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2" y="228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96" y="234"/>
                  </a:lnTo>
                  <a:close/>
                  <a:moveTo>
                    <a:pt x="84" y="42"/>
                  </a:moveTo>
                  <a:lnTo>
                    <a:pt x="78" y="48"/>
                  </a:lnTo>
                  <a:lnTo>
                    <a:pt x="78" y="48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02" y="42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8" name="Google Shape;5278;p26"/>
            <p:cNvSpPr/>
            <p:nvPr/>
          </p:nvSpPr>
          <p:spPr>
            <a:xfrm>
              <a:off x="4448175" y="46630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9" name="Google Shape;5279;p26"/>
            <p:cNvSpPr/>
            <p:nvPr/>
          </p:nvSpPr>
          <p:spPr>
            <a:xfrm>
              <a:off x="4457700" y="4672527"/>
              <a:ext cx="142875" cy="9525"/>
            </a:xfrm>
            <a:custGeom>
              <a:rect b="b" l="l" r="r" t="t"/>
              <a:pathLst>
                <a:path extrusionOk="0" h="6" w="90">
                  <a:moveTo>
                    <a:pt x="0" y="0"/>
                  </a:moveTo>
                  <a:lnTo>
                    <a:pt x="12" y="6"/>
                  </a:lnTo>
                  <a:lnTo>
                    <a:pt x="9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0" name="Google Shape;5280;p26"/>
            <p:cNvSpPr/>
            <p:nvPr/>
          </p:nvSpPr>
          <p:spPr>
            <a:xfrm>
              <a:off x="4648200" y="4834452"/>
              <a:ext cx="0" cy="76200"/>
            </a:xfrm>
            <a:custGeom>
              <a:rect b="b" l="l" r="r" t="t"/>
              <a:pathLst>
                <a:path extrusionOk="0" h="48" w="120000">
                  <a:moveTo>
                    <a:pt x="0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1" name="Google Shape;5281;p26"/>
            <p:cNvSpPr/>
            <p:nvPr/>
          </p:nvSpPr>
          <p:spPr>
            <a:xfrm>
              <a:off x="4743450" y="470110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2" name="Google Shape;5282;p26"/>
            <p:cNvSpPr/>
            <p:nvPr/>
          </p:nvSpPr>
          <p:spPr>
            <a:xfrm>
              <a:off x="4991100" y="4853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3" name="Google Shape;5283;p26"/>
            <p:cNvSpPr/>
            <p:nvPr/>
          </p:nvSpPr>
          <p:spPr>
            <a:xfrm>
              <a:off x="4543425" y="4834452"/>
              <a:ext cx="485775" cy="419100"/>
            </a:xfrm>
            <a:custGeom>
              <a:rect b="b" l="l" r="r" t="t"/>
              <a:pathLst>
                <a:path extrusionOk="0" h="264" w="306">
                  <a:moveTo>
                    <a:pt x="288" y="96"/>
                  </a:moveTo>
                  <a:lnTo>
                    <a:pt x="282" y="10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70" y="96"/>
                  </a:lnTo>
                  <a:lnTo>
                    <a:pt x="270" y="78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88" y="72"/>
                  </a:lnTo>
                  <a:lnTo>
                    <a:pt x="288" y="78"/>
                  </a:lnTo>
                  <a:lnTo>
                    <a:pt x="288" y="72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2" y="30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180" y="48"/>
                  </a:lnTo>
                  <a:lnTo>
                    <a:pt x="174" y="66"/>
                  </a:lnTo>
                  <a:lnTo>
                    <a:pt x="156" y="72"/>
                  </a:lnTo>
                  <a:lnTo>
                    <a:pt x="132" y="60"/>
                  </a:lnTo>
                  <a:lnTo>
                    <a:pt x="114" y="90"/>
                  </a:lnTo>
                  <a:lnTo>
                    <a:pt x="90" y="96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66" y="48"/>
                  </a:lnTo>
                  <a:lnTo>
                    <a:pt x="66" y="126"/>
                  </a:lnTo>
                  <a:lnTo>
                    <a:pt x="48" y="144"/>
                  </a:lnTo>
                  <a:lnTo>
                    <a:pt x="30" y="144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24" y="186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42" y="258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64"/>
                  </a:lnTo>
                  <a:lnTo>
                    <a:pt x="72" y="264"/>
                  </a:lnTo>
                  <a:lnTo>
                    <a:pt x="78" y="258"/>
                  </a:lnTo>
                  <a:lnTo>
                    <a:pt x="8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102" y="258"/>
                  </a:lnTo>
                  <a:lnTo>
                    <a:pt x="108" y="252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56" y="252"/>
                  </a:lnTo>
                  <a:lnTo>
                    <a:pt x="162" y="252"/>
                  </a:lnTo>
                  <a:lnTo>
                    <a:pt x="174" y="252"/>
                  </a:lnTo>
                  <a:lnTo>
                    <a:pt x="174" y="246"/>
                  </a:lnTo>
                  <a:lnTo>
                    <a:pt x="192" y="246"/>
                  </a:lnTo>
                  <a:lnTo>
                    <a:pt x="228" y="210"/>
                  </a:lnTo>
                  <a:lnTo>
                    <a:pt x="240" y="198"/>
                  </a:lnTo>
                  <a:lnTo>
                    <a:pt x="252" y="186"/>
                  </a:lnTo>
                  <a:lnTo>
                    <a:pt x="270" y="162"/>
                  </a:lnTo>
                  <a:lnTo>
                    <a:pt x="276" y="144"/>
                  </a:lnTo>
                  <a:lnTo>
                    <a:pt x="294" y="132"/>
                  </a:lnTo>
                  <a:lnTo>
                    <a:pt x="306" y="96"/>
                  </a:lnTo>
                  <a:lnTo>
                    <a:pt x="306" y="90"/>
                  </a:lnTo>
                  <a:lnTo>
                    <a:pt x="294" y="90"/>
                  </a:lnTo>
                  <a:lnTo>
                    <a:pt x="288" y="96"/>
                  </a:lnTo>
                  <a:close/>
                  <a:moveTo>
                    <a:pt x="216" y="174"/>
                  </a:moveTo>
                  <a:lnTo>
                    <a:pt x="198" y="156"/>
                  </a:lnTo>
                  <a:lnTo>
                    <a:pt x="204" y="144"/>
                  </a:lnTo>
                  <a:lnTo>
                    <a:pt x="216" y="132"/>
                  </a:lnTo>
                  <a:lnTo>
                    <a:pt x="234" y="132"/>
                  </a:lnTo>
                  <a:lnTo>
                    <a:pt x="240" y="150"/>
                  </a:lnTo>
                  <a:lnTo>
                    <a:pt x="216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4" name="Google Shape;5284;p26"/>
            <p:cNvSpPr/>
            <p:nvPr/>
          </p:nvSpPr>
          <p:spPr>
            <a:xfrm>
              <a:off x="4991100" y="4986852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5" name="Google Shape;5285;p26"/>
            <p:cNvSpPr/>
            <p:nvPr/>
          </p:nvSpPr>
          <p:spPr>
            <a:xfrm>
              <a:off x="5000625" y="494875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6" name="Google Shape;5286;p26"/>
            <p:cNvSpPr/>
            <p:nvPr/>
          </p:nvSpPr>
          <p:spPr>
            <a:xfrm>
              <a:off x="4981575" y="4948752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7" name="Google Shape;5287;p26"/>
            <p:cNvSpPr/>
            <p:nvPr/>
          </p:nvSpPr>
          <p:spPr>
            <a:xfrm>
              <a:off x="4991100" y="4853502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0"/>
                  </a:moveTo>
                  <a:lnTo>
                    <a:pt x="0" y="18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8" name="Google Shape;5288;p26"/>
            <p:cNvSpPr/>
            <p:nvPr/>
          </p:nvSpPr>
          <p:spPr>
            <a:xfrm>
              <a:off x="4924425" y="4834452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9" name="Google Shape;5289;p26"/>
            <p:cNvSpPr/>
            <p:nvPr/>
          </p:nvSpPr>
          <p:spPr>
            <a:xfrm>
              <a:off x="4953000" y="4843977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0" name="Google Shape;5290;p26"/>
            <p:cNvSpPr/>
            <p:nvPr/>
          </p:nvSpPr>
          <p:spPr>
            <a:xfrm>
              <a:off x="4981575" y="4843977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1" name="Google Shape;5291;p26"/>
            <p:cNvSpPr/>
            <p:nvPr/>
          </p:nvSpPr>
          <p:spPr>
            <a:xfrm>
              <a:off x="4752975" y="4929702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0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2" name="Google Shape;5292;p26"/>
            <p:cNvSpPr/>
            <p:nvPr/>
          </p:nvSpPr>
          <p:spPr>
            <a:xfrm>
              <a:off x="4905375" y="483445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3" name="Google Shape;5293;p26"/>
            <p:cNvSpPr/>
            <p:nvPr/>
          </p:nvSpPr>
          <p:spPr>
            <a:xfrm>
              <a:off x="4648200" y="4910652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0" y="0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4" name="Google Shape;5294;p26"/>
            <p:cNvSpPr/>
            <p:nvPr/>
          </p:nvSpPr>
          <p:spPr>
            <a:xfrm>
              <a:off x="4543425" y="50344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5" name="Google Shape;5295;p26"/>
            <p:cNvSpPr/>
            <p:nvPr/>
          </p:nvSpPr>
          <p:spPr>
            <a:xfrm>
              <a:off x="4857750" y="5044002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18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18" y="42"/>
                  </a:lnTo>
                  <a:lnTo>
                    <a:pt x="42" y="18"/>
                  </a:lnTo>
                  <a:lnTo>
                    <a:pt x="3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6" name="Google Shape;5296;p26"/>
            <p:cNvSpPr/>
            <p:nvPr/>
          </p:nvSpPr>
          <p:spPr>
            <a:xfrm>
              <a:off x="5324475" y="4529652"/>
              <a:ext cx="200025" cy="419100"/>
            </a:xfrm>
            <a:custGeom>
              <a:rect b="b" l="l" r="r" t="t"/>
              <a:pathLst>
                <a:path extrusionOk="0" h="264" w="126">
                  <a:moveTo>
                    <a:pt x="108" y="0"/>
                  </a:moveTo>
                  <a:lnTo>
                    <a:pt x="72" y="54"/>
                  </a:lnTo>
                  <a:lnTo>
                    <a:pt x="24" y="78"/>
                  </a:lnTo>
                  <a:lnTo>
                    <a:pt x="12" y="102"/>
                  </a:lnTo>
                  <a:lnTo>
                    <a:pt x="30" y="150"/>
                  </a:lnTo>
                  <a:lnTo>
                    <a:pt x="0" y="186"/>
                  </a:lnTo>
                  <a:lnTo>
                    <a:pt x="6" y="234"/>
                  </a:lnTo>
                  <a:lnTo>
                    <a:pt x="36" y="264"/>
                  </a:lnTo>
                  <a:lnTo>
                    <a:pt x="72" y="24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7" name="Google Shape;5297;p26"/>
            <p:cNvSpPr/>
            <p:nvPr/>
          </p:nvSpPr>
          <p:spPr>
            <a:xfrm>
              <a:off x="8924925" y="5729802"/>
              <a:ext cx="28575" cy="28575"/>
            </a:xfrm>
            <a:custGeom>
              <a:rect b="b" l="l" r="r" t="t"/>
              <a:pathLst>
                <a:path extrusionOk="0" h="18" w="18">
                  <a:moveTo>
                    <a:pt x="0" y="18"/>
                  </a:moveTo>
                  <a:lnTo>
                    <a:pt x="18" y="12"/>
                  </a:lnTo>
                  <a:lnTo>
                    <a:pt x="1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8" name="Google Shape;5298;p26"/>
            <p:cNvSpPr/>
            <p:nvPr/>
          </p:nvSpPr>
          <p:spPr>
            <a:xfrm>
              <a:off x="8915400" y="5472627"/>
              <a:ext cx="219075" cy="257175"/>
            </a:xfrm>
            <a:custGeom>
              <a:rect b="b" l="l" r="r" t="t"/>
              <a:pathLst>
                <a:path extrusionOk="0" h="162" w="138">
                  <a:moveTo>
                    <a:pt x="84" y="54"/>
                  </a:moveTo>
                  <a:lnTo>
                    <a:pt x="24" y="90"/>
                  </a:lnTo>
                  <a:lnTo>
                    <a:pt x="0" y="144"/>
                  </a:lnTo>
                  <a:lnTo>
                    <a:pt x="36" y="162"/>
                  </a:lnTo>
                  <a:lnTo>
                    <a:pt x="78" y="144"/>
                  </a:lnTo>
                  <a:lnTo>
                    <a:pt x="90" y="84"/>
                  </a:lnTo>
                  <a:lnTo>
                    <a:pt x="132" y="48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08" y="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9" name="Google Shape;5299;p26"/>
            <p:cNvSpPr/>
            <p:nvPr/>
          </p:nvSpPr>
          <p:spPr>
            <a:xfrm>
              <a:off x="1771650" y="3804164"/>
              <a:ext cx="342900" cy="485775"/>
            </a:xfrm>
            <a:custGeom>
              <a:rect b="b" l="l" r="r" t="t"/>
              <a:pathLst>
                <a:path extrusionOk="0" h="306" w="216">
                  <a:moveTo>
                    <a:pt x="24" y="96"/>
                  </a:moveTo>
                  <a:lnTo>
                    <a:pt x="30" y="108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24" y="168"/>
                  </a:lnTo>
                  <a:lnTo>
                    <a:pt x="24" y="180"/>
                  </a:lnTo>
                  <a:lnTo>
                    <a:pt x="12" y="186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30" y="216"/>
                  </a:lnTo>
                  <a:lnTo>
                    <a:pt x="30" y="222"/>
                  </a:lnTo>
                  <a:lnTo>
                    <a:pt x="54" y="228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84" y="24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20" y="276"/>
                  </a:lnTo>
                  <a:lnTo>
                    <a:pt x="144" y="270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2" y="306"/>
                  </a:lnTo>
                  <a:lnTo>
                    <a:pt x="168" y="306"/>
                  </a:lnTo>
                  <a:lnTo>
                    <a:pt x="174" y="246"/>
                  </a:lnTo>
                  <a:lnTo>
                    <a:pt x="162" y="222"/>
                  </a:lnTo>
                  <a:lnTo>
                    <a:pt x="180" y="210"/>
                  </a:lnTo>
                  <a:lnTo>
                    <a:pt x="168" y="198"/>
                  </a:lnTo>
                  <a:lnTo>
                    <a:pt x="186" y="198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04" y="174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10" y="108"/>
                  </a:lnTo>
                  <a:lnTo>
                    <a:pt x="174" y="114"/>
                  </a:lnTo>
                  <a:lnTo>
                    <a:pt x="156" y="96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08" y="54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6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02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0" y="30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0" name="Google Shape;5300;p26"/>
            <p:cNvSpPr/>
            <p:nvPr/>
          </p:nvSpPr>
          <p:spPr>
            <a:xfrm>
              <a:off x="1819275" y="3918464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1" name="Google Shape;5301;p26"/>
            <p:cNvSpPr/>
            <p:nvPr/>
          </p:nvSpPr>
          <p:spPr>
            <a:xfrm>
              <a:off x="1943100" y="3804164"/>
              <a:ext cx="390525" cy="352425"/>
            </a:xfrm>
            <a:custGeom>
              <a:rect b="b" l="l" r="r" t="t"/>
              <a:pathLst>
                <a:path extrusionOk="0" h="222" w="246">
                  <a:moveTo>
                    <a:pt x="0" y="54"/>
                  </a:moveTo>
                  <a:lnTo>
                    <a:pt x="18" y="102"/>
                  </a:lnTo>
                  <a:lnTo>
                    <a:pt x="48" y="96"/>
                  </a:lnTo>
                  <a:lnTo>
                    <a:pt x="66" y="114"/>
                  </a:lnTo>
                  <a:lnTo>
                    <a:pt x="102" y="108"/>
                  </a:lnTo>
                  <a:lnTo>
                    <a:pt x="96" y="144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108" y="192"/>
                  </a:lnTo>
                  <a:lnTo>
                    <a:pt x="132" y="222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56" y="150"/>
                  </a:lnTo>
                  <a:lnTo>
                    <a:pt x="186" y="162"/>
                  </a:lnTo>
                  <a:lnTo>
                    <a:pt x="198" y="156"/>
                  </a:lnTo>
                  <a:lnTo>
                    <a:pt x="240" y="132"/>
                  </a:lnTo>
                  <a:lnTo>
                    <a:pt x="228" y="132"/>
                  </a:lnTo>
                  <a:lnTo>
                    <a:pt x="216" y="120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22" y="72"/>
                  </a:lnTo>
                  <a:lnTo>
                    <a:pt x="228" y="66"/>
                  </a:lnTo>
                  <a:lnTo>
                    <a:pt x="222" y="54"/>
                  </a:lnTo>
                  <a:lnTo>
                    <a:pt x="186" y="36"/>
                  </a:lnTo>
                  <a:lnTo>
                    <a:pt x="204" y="30"/>
                  </a:lnTo>
                  <a:lnTo>
                    <a:pt x="162" y="30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90" y="36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60" y="0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36" y="48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2" name="Google Shape;5302;p26"/>
            <p:cNvSpPr/>
            <p:nvPr/>
          </p:nvSpPr>
          <p:spPr>
            <a:xfrm>
              <a:off x="1971675" y="3956564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0" y="6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3" name="Google Shape;5303;p26"/>
            <p:cNvSpPr/>
            <p:nvPr/>
          </p:nvSpPr>
          <p:spPr>
            <a:xfrm>
              <a:off x="2095500" y="4032764"/>
              <a:ext cx="19050" cy="38100"/>
            </a:xfrm>
            <a:custGeom>
              <a:rect b="b" l="l" r="r" t="t"/>
              <a:pathLst>
                <a:path extrusionOk="0" h="24" w="12">
                  <a:moveTo>
                    <a:pt x="0" y="0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4" name="Google Shape;5304;p26"/>
            <p:cNvSpPr/>
            <p:nvPr/>
          </p:nvSpPr>
          <p:spPr>
            <a:xfrm>
              <a:off x="2286000" y="3927989"/>
              <a:ext cx="142875" cy="200025"/>
            </a:xfrm>
            <a:custGeom>
              <a:rect b="b" l="l" r="r" t="t"/>
              <a:pathLst>
                <a:path extrusionOk="0" h="126" w="90">
                  <a:moveTo>
                    <a:pt x="0" y="42"/>
                  </a:moveTo>
                  <a:lnTo>
                    <a:pt x="1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120"/>
                  </a:lnTo>
                  <a:lnTo>
                    <a:pt x="54" y="126"/>
                  </a:lnTo>
                  <a:lnTo>
                    <a:pt x="90" y="114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5" name="Google Shape;5305;p26"/>
            <p:cNvSpPr/>
            <p:nvPr/>
          </p:nvSpPr>
          <p:spPr>
            <a:xfrm>
              <a:off x="2381250" y="3994664"/>
              <a:ext cx="123825" cy="114300"/>
            </a:xfrm>
            <a:custGeom>
              <a:rect b="b" l="l" r="r" t="t"/>
              <a:pathLst>
                <a:path extrusionOk="0" h="72" w="78">
                  <a:moveTo>
                    <a:pt x="0" y="24"/>
                  </a:moveTo>
                  <a:lnTo>
                    <a:pt x="0" y="30"/>
                  </a:lnTo>
                  <a:lnTo>
                    <a:pt x="30" y="7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6" name="Google Shape;5306;p26"/>
            <p:cNvSpPr/>
            <p:nvPr/>
          </p:nvSpPr>
          <p:spPr>
            <a:xfrm>
              <a:off x="2381250" y="4032764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7" name="Google Shape;5307;p26"/>
            <p:cNvSpPr/>
            <p:nvPr/>
          </p:nvSpPr>
          <p:spPr>
            <a:xfrm>
              <a:off x="2486025" y="4004189"/>
              <a:ext cx="85725" cy="104775"/>
            </a:xfrm>
            <a:custGeom>
              <a:rect b="b" l="l" r="r" t="t"/>
              <a:pathLst>
                <a:path extrusionOk="0" h="66" w="54">
                  <a:moveTo>
                    <a:pt x="0" y="1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24" y="6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30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8" name="Google Shape;5308;p26"/>
            <p:cNvSpPr/>
            <p:nvPr/>
          </p:nvSpPr>
          <p:spPr>
            <a:xfrm>
              <a:off x="2495550" y="40518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0"/>
                  </a:moveTo>
                  <a:lnTo>
                    <a:pt x="6" y="6"/>
                  </a:lnTo>
                  <a:lnTo>
                    <a:pt x="0" y="3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9" name="Google Shape;5309;p26"/>
            <p:cNvSpPr/>
            <p:nvPr/>
          </p:nvSpPr>
          <p:spPr>
            <a:xfrm>
              <a:off x="2486025" y="40422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0" name="Google Shape;5310;p26"/>
            <p:cNvSpPr/>
            <p:nvPr/>
          </p:nvSpPr>
          <p:spPr>
            <a:xfrm>
              <a:off x="2495550" y="40041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1" name="Google Shape;5311;p26"/>
            <p:cNvSpPr/>
            <p:nvPr/>
          </p:nvSpPr>
          <p:spPr>
            <a:xfrm>
              <a:off x="1714500" y="4128014"/>
              <a:ext cx="171450" cy="190500"/>
            </a:xfrm>
            <a:custGeom>
              <a:rect b="b" l="l" r="r" t="t"/>
              <a:pathLst>
                <a:path extrusionOk="0" h="120" w="108">
                  <a:moveTo>
                    <a:pt x="30" y="120"/>
                  </a:moveTo>
                  <a:lnTo>
                    <a:pt x="42" y="10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54" y="78"/>
                  </a:lnTo>
                  <a:lnTo>
                    <a:pt x="78" y="72"/>
                  </a:lnTo>
                  <a:lnTo>
                    <a:pt x="108" y="48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0" y="24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2" name="Google Shape;5312;p26"/>
            <p:cNvSpPr/>
            <p:nvPr/>
          </p:nvSpPr>
          <p:spPr>
            <a:xfrm>
              <a:off x="1400175" y="4156589"/>
              <a:ext cx="19050" cy="47625"/>
            </a:xfrm>
            <a:custGeom>
              <a:rect b="b" l="l" r="r" t="t"/>
              <a:pathLst>
                <a:path extrusionOk="0" h="30" w="12">
                  <a:moveTo>
                    <a:pt x="0" y="6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3" name="Google Shape;5313;p26"/>
            <p:cNvSpPr/>
            <p:nvPr/>
          </p:nvSpPr>
          <p:spPr>
            <a:xfrm>
              <a:off x="1857375" y="41661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4" name="Google Shape;5314;p26"/>
            <p:cNvSpPr/>
            <p:nvPr/>
          </p:nvSpPr>
          <p:spPr>
            <a:xfrm>
              <a:off x="1704975" y="4175639"/>
              <a:ext cx="361950" cy="544513"/>
            </a:xfrm>
            <a:custGeom>
              <a:rect b="b" l="l" r="r" t="t"/>
              <a:pathLst>
                <a:path extrusionOk="0" h="343" w="228">
                  <a:moveTo>
                    <a:pt x="216" y="331"/>
                  </a:moveTo>
                  <a:lnTo>
                    <a:pt x="210" y="319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04" y="289"/>
                  </a:lnTo>
                  <a:lnTo>
                    <a:pt x="204" y="283"/>
                  </a:lnTo>
                  <a:lnTo>
                    <a:pt x="210" y="277"/>
                  </a:lnTo>
                  <a:lnTo>
                    <a:pt x="216" y="283"/>
                  </a:lnTo>
                  <a:lnTo>
                    <a:pt x="228" y="229"/>
                  </a:lnTo>
                  <a:lnTo>
                    <a:pt x="228" y="223"/>
                  </a:lnTo>
                  <a:lnTo>
                    <a:pt x="210" y="199"/>
                  </a:lnTo>
                  <a:lnTo>
                    <a:pt x="198" y="199"/>
                  </a:lnTo>
                  <a:lnTo>
                    <a:pt x="198" y="162"/>
                  </a:lnTo>
                  <a:lnTo>
                    <a:pt x="174" y="181"/>
                  </a:lnTo>
                  <a:lnTo>
                    <a:pt x="138" y="138"/>
                  </a:lnTo>
                  <a:lnTo>
                    <a:pt x="162" y="90"/>
                  </a:lnTo>
                  <a:lnTo>
                    <a:pt x="204" y="72"/>
                  </a:lnTo>
                  <a:lnTo>
                    <a:pt x="198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204" y="48"/>
                  </a:lnTo>
                  <a:lnTo>
                    <a:pt x="186" y="3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26" y="6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84" y="42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36" y="9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30" y="120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66" y="211"/>
                  </a:lnTo>
                  <a:lnTo>
                    <a:pt x="90" y="253"/>
                  </a:lnTo>
                  <a:lnTo>
                    <a:pt x="84" y="259"/>
                  </a:lnTo>
                  <a:lnTo>
                    <a:pt x="168" y="313"/>
                  </a:lnTo>
                  <a:lnTo>
                    <a:pt x="192" y="343"/>
                  </a:lnTo>
                  <a:lnTo>
                    <a:pt x="210" y="331"/>
                  </a:lnTo>
                  <a:lnTo>
                    <a:pt x="216" y="33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5" name="Google Shape;5315;p26"/>
            <p:cNvSpPr/>
            <p:nvPr/>
          </p:nvSpPr>
          <p:spPr>
            <a:xfrm>
              <a:off x="1943100" y="42327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6" name="Google Shape;5316;p26"/>
            <p:cNvSpPr/>
            <p:nvPr/>
          </p:nvSpPr>
          <p:spPr>
            <a:xfrm>
              <a:off x="1866900" y="4175639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36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7" name="Google Shape;5317;p26"/>
            <p:cNvSpPr/>
            <p:nvPr/>
          </p:nvSpPr>
          <p:spPr>
            <a:xfrm>
              <a:off x="2009775" y="42518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8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8" name="Google Shape;5318;p26"/>
            <p:cNvSpPr/>
            <p:nvPr/>
          </p:nvSpPr>
          <p:spPr>
            <a:xfrm>
              <a:off x="2019300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9" name="Google Shape;5319;p26"/>
            <p:cNvSpPr/>
            <p:nvPr/>
          </p:nvSpPr>
          <p:spPr>
            <a:xfrm>
              <a:off x="1876425" y="418516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0" name="Google Shape;5320;p26"/>
            <p:cNvSpPr/>
            <p:nvPr/>
          </p:nvSpPr>
          <p:spPr>
            <a:xfrm>
              <a:off x="1762125" y="42899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6"/>
                  </a:moveTo>
                  <a:lnTo>
                    <a:pt x="0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1" name="Google Shape;5321;p26"/>
            <p:cNvSpPr/>
            <p:nvPr/>
          </p:nvSpPr>
          <p:spPr>
            <a:xfrm>
              <a:off x="1724025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2" name="Google Shape;5322;p26"/>
            <p:cNvSpPr/>
            <p:nvPr/>
          </p:nvSpPr>
          <p:spPr>
            <a:xfrm>
              <a:off x="2609850" y="41565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3" name="Google Shape;5323;p26"/>
            <p:cNvSpPr/>
            <p:nvPr/>
          </p:nvSpPr>
          <p:spPr>
            <a:xfrm>
              <a:off x="2581275" y="4166114"/>
              <a:ext cx="19050" cy="19050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4" name="Google Shape;5324;p26"/>
            <p:cNvSpPr/>
            <p:nvPr/>
          </p:nvSpPr>
          <p:spPr>
            <a:xfrm>
              <a:off x="1924050" y="4013714"/>
              <a:ext cx="1133475" cy="1201738"/>
            </a:xfrm>
            <a:custGeom>
              <a:rect b="b" l="l" r="r" t="t"/>
              <a:pathLst>
                <a:path extrusionOk="0" h="126" w="119">
                  <a:moveTo>
                    <a:pt x="63" y="10"/>
                  </a:move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lnTo>
                    <a:pt x="63" y="10"/>
                  </a:lnTo>
                  <a:close/>
                  <a:moveTo>
                    <a:pt x="69" y="114"/>
                  </a:moveTo>
                  <a:cubicBezTo>
                    <a:pt x="69" y="114"/>
                    <a:pt x="69" y="115"/>
                    <a:pt x="69" y="115"/>
                  </a:cubicBezTo>
                  <a:cubicBezTo>
                    <a:pt x="69" y="115"/>
                    <a:pt x="71" y="114"/>
                    <a:pt x="71" y="114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7" y="117"/>
                    <a:pt x="67" y="117"/>
                    <a:pt x="67" y="117"/>
                  </a:cubicBezTo>
                  <a:lnTo>
                    <a:pt x="69" y="11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5" name="Google Shape;5325;p26"/>
            <p:cNvSpPr/>
            <p:nvPr/>
          </p:nvSpPr>
          <p:spPr>
            <a:xfrm>
              <a:off x="2600325" y="4175639"/>
              <a:ext cx="66675" cy="47625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6" name="Google Shape;5326;p26"/>
            <p:cNvSpPr/>
            <p:nvPr/>
          </p:nvSpPr>
          <p:spPr>
            <a:xfrm>
              <a:off x="2066925" y="4108964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24" y="0"/>
                  </a:moveTo>
                  <a:lnTo>
                    <a:pt x="0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7" name="Google Shape;5327;p26"/>
            <p:cNvSpPr/>
            <p:nvPr/>
          </p:nvSpPr>
          <p:spPr>
            <a:xfrm>
              <a:off x="2028825" y="4156589"/>
              <a:ext cx="19050" cy="133350"/>
            </a:xfrm>
            <a:custGeom>
              <a:rect b="b" l="l" r="r" t="t"/>
              <a:pathLst>
                <a:path extrusionOk="0" h="84" w="12">
                  <a:moveTo>
                    <a:pt x="0" y="0"/>
                  </a:moveTo>
                  <a:lnTo>
                    <a:pt x="12" y="24"/>
                  </a:lnTo>
                  <a:lnTo>
                    <a:pt x="6" y="8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8" name="Google Shape;5328;p26"/>
            <p:cNvSpPr/>
            <p:nvPr/>
          </p:nvSpPr>
          <p:spPr>
            <a:xfrm>
              <a:off x="2105025" y="410896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9" name="Google Shape;5329;p26"/>
            <p:cNvSpPr/>
            <p:nvPr/>
          </p:nvSpPr>
          <p:spPr>
            <a:xfrm>
              <a:off x="2028825" y="4289939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0" name="Google Shape;5330;p26"/>
            <p:cNvSpPr/>
            <p:nvPr/>
          </p:nvSpPr>
          <p:spPr>
            <a:xfrm>
              <a:off x="2114550" y="4099439"/>
              <a:ext cx="114300" cy="57150"/>
            </a:xfrm>
            <a:custGeom>
              <a:rect b="b" l="l" r="r" t="t"/>
              <a:pathLst>
                <a:path extrusionOk="0" h="36" w="72">
                  <a:moveTo>
                    <a:pt x="24" y="36"/>
                  </a:moveTo>
                  <a:lnTo>
                    <a:pt x="72" y="0"/>
                  </a:lnTo>
                  <a:lnTo>
                    <a:pt x="24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1" name="Google Shape;5331;p26"/>
            <p:cNvSpPr/>
            <p:nvPr/>
          </p:nvSpPr>
          <p:spPr>
            <a:xfrm>
              <a:off x="2238375" y="40518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2" name="Google Shape;5332;p26"/>
            <p:cNvSpPr/>
            <p:nvPr/>
          </p:nvSpPr>
          <p:spPr>
            <a:xfrm>
              <a:off x="2476500" y="40899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3" name="Google Shape;5333;p26"/>
            <p:cNvSpPr/>
            <p:nvPr/>
          </p:nvSpPr>
          <p:spPr>
            <a:xfrm>
              <a:off x="2495550" y="4051814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0"/>
                  </a:moveTo>
                  <a:lnTo>
                    <a:pt x="18" y="36"/>
                  </a:lnTo>
                  <a:lnTo>
                    <a:pt x="0" y="30"/>
                  </a:lnTo>
                  <a:lnTo>
                    <a:pt x="18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4" name="Google Shape;5334;p26"/>
            <p:cNvSpPr/>
            <p:nvPr/>
          </p:nvSpPr>
          <p:spPr>
            <a:xfrm>
              <a:off x="1981200" y="4432814"/>
              <a:ext cx="38100" cy="58738"/>
            </a:xfrm>
            <a:custGeom>
              <a:rect b="b" l="l" r="r" t="t"/>
              <a:pathLst>
                <a:path extrusionOk="0" h="37" w="24">
                  <a:moveTo>
                    <a:pt x="24" y="37"/>
                  </a:moveTo>
                  <a:lnTo>
                    <a:pt x="24" y="0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5" name="Google Shape;5335;p26"/>
            <p:cNvSpPr/>
            <p:nvPr/>
          </p:nvSpPr>
          <p:spPr>
            <a:xfrm>
              <a:off x="1962150" y="4289939"/>
              <a:ext cx="66675" cy="28575"/>
            </a:xfrm>
            <a:custGeom>
              <a:rect b="b" l="l" r="r" t="t"/>
              <a:pathLst>
                <a:path extrusionOk="0" h="18" w="42">
                  <a:moveTo>
                    <a:pt x="42" y="0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6" name="Google Shape;5336;p26"/>
            <p:cNvSpPr/>
            <p:nvPr/>
          </p:nvSpPr>
          <p:spPr>
            <a:xfrm>
              <a:off x="2028825" y="42899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7" name="Google Shape;5337;p26"/>
            <p:cNvSpPr/>
            <p:nvPr/>
          </p:nvSpPr>
          <p:spPr>
            <a:xfrm>
              <a:off x="2038350" y="4453452"/>
              <a:ext cx="352425" cy="400050"/>
            </a:xfrm>
            <a:custGeom>
              <a:rect b="b" l="l" r="r" t="t"/>
              <a:pathLst>
                <a:path extrusionOk="0" h="252" w="222">
                  <a:moveTo>
                    <a:pt x="0" y="24"/>
                  </a:moveTo>
                  <a:lnTo>
                    <a:pt x="18" y="48"/>
                  </a:lnTo>
                  <a:lnTo>
                    <a:pt x="18" y="54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0" y="144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74"/>
                  </a:lnTo>
                  <a:lnTo>
                    <a:pt x="24" y="186"/>
                  </a:lnTo>
                  <a:lnTo>
                    <a:pt x="18" y="198"/>
                  </a:lnTo>
                  <a:lnTo>
                    <a:pt x="24" y="210"/>
                  </a:lnTo>
                  <a:lnTo>
                    <a:pt x="30" y="252"/>
                  </a:lnTo>
                  <a:lnTo>
                    <a:pt x="48" y="252"/>
                  </a:lnTo>
                  <a:lnTo>
                    <a:pt x="54" y="246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96" y="240"/>
                  </a:lnTo>
                  <a:lnTo>
                    <a:pt x="102" y="252"/>
                  </a:lnTo>
                  <a:lnTo>
                    <a:pt x="108" y="234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0" y="192"/>
                  </a:lnTo>
                  <a:lnTo>
                    <a:pt x="198" y="180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16" y="180"/>
                  </a:lnTo>
                  <a:lnTo>
                    <a:pt x="222" y="168"/>
                  </a:lnTo>
                  <a:lnTo>
                    <a:pt x="210" y="138"/>
                  </a:lnTo>
                  <a:lnTo>
                    <a:pt x="210" y="120"/>
                  </a:lnTo>
                  <a:lnTo>
                    <a:pt x="180" y="120"/>
                  </a:lnTo>
                  <a:lnTo>
                    <a:pt x="168" y="108"/>
                  </a:lnTo>
                  <a:lnTo>
                    <a:pt x="174" y="102"/>
                  </a:lnTo>
                  <a:lnTo>
                    <a:pt x="162" y="72"/>
                  </a:lnTo>
                  <a:lnTo>
                    <a:pt x="114" y="54"/>
                  </a:lnTo>
                  <a:lnTo>
                    <a:pt x="96" y="48"/>
                  </a:lnTo>
                  <a:lnTo>
                    <a:pt x="78" y="24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48" y="168"/>
                  </a:moveTo>
                  <a:lnTo>
                    <a:pt x="54" y="162"/>
                  </a:lnTo>
                  <a:lnTo>
                    <a:pt x="54" y="174"/>
                  </a:lnTo>
                  <a:lnTo>
                    <a:pt x="60" y="186"/>
                  </a:lnTo>
                  <a:lnTo>
                    <a:pt x="42" y="174"/>
                  </a:lnTo>
                  <a:lnTo>
                    <a:pt x="48" y="16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8" name="Google Shape;5338;p26"/>
            <p:cNvSpPr/>
            <p:nvPr/>
          </p:nvSpPr>
          <p:spPr>
            <a:xfrm>
              <a:off x="2038350" y="4491552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0" y="0"/>
                  </a:moveTo>
                  <a:lnTo>
                    <a:pt x="1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9" name="Google Shape;5339;p26"/>
            <p:cNvSpPr/>
            <p:nvPr/>
          </p:nvSpPr>
          <p:spPr>
            <a:xfrm>
              <a:off x="2247900" y="4739202"/>
              <a:ext cx="238125" cy="257175"/>
            </a:xfrm>
            <a:custGeom>
              <a:rect b="b" l="l" r="r" t="t"/>
              <a:pathLst>
                <a:path extrusionOk="0" h="162" w="150">
                  <a:moveTo>
                    <a:pt x="78" y="12"/>
                  </a:moveTo>
                  <a:lnTo>
                    <a:pt x="66" y="0"/>
                  </a:lnTo>
                  <a:lnTo>
                    <a:pt x="18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6" y="96"/>
                  </a:lnTo>
                  <a:lnTo>
                    <a:pt x="90" y="120"/>
                  </a:lnTo>
                  <a:lnTo>
                    <a:pt x="72" y="162"/>
                  </a:lnTo>
                  <a:lnTo>
                    <a:pt x="126" y="162"/>
                  </a:lnTo>
                  <a:lnTo>
                    <a:pt x="150" y="144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66"/>
                  </a:lnTo>
                  <a:lnTo>
                    <a:pt x="114" y="60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84" y="54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0" name="Google Shape;5340;p26"/>
            <p:cNvSpPr/>
            <p:nvPr/>
          </p:nvSpPr>
          <p:spPr>
            <a:xfrm>
              <a:off x="2476500" y="4891602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1" name="Google Shape;5341;p26"/>
            <p:cNvSpPr/>
            <p:nvPr/>
          </p:nvSpPr>
          <p:spPr>
            <a:xfrm>
              <a:off x="2447925" y="4843977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6" y="30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2" name="Google Shape;5342;p26"/>
            <p:cNvSpPr/>
            <p:nvPr/>
          </p:nvSpPr>
          <p:spPr>
            <a:xfrm>
              <a:off x="2381250" y="47773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3" name="Google Shape;5343;p26"/>
            <p:cNvSpPr/>
            <p:nvPr/>
          </p:nvSpPr>
          <p:spPr>
            <a:xfrm>
              <a:off x="2381250" y="4805877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18" y="24"/>
                  </a:moveTo>
                  <a:lnTo>
                    <a:pt x="18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4" name="Google Shape;5344;p26"/>
            <p:cNvSpPr/>
            <p:nvPr/>
          </p:nvSpPr>
          <p:spPr>
            <a:xfrm>
              <a:off x="2371725" y="4758252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5" name="Google Shape;5345;p26"/>
            <p:cNvSpPr/>
            <p:nvPr/>
          </p:nvSpPr>
          <p:spPr>
            <a:xfrm>
              <a:off x="2362200" y="5091627"/>
              <a:ext cx="161925" cy="171450"/>
            </a:xfrm>
            <a:custGeom>
              <a:rect b="b" l="l" r="r" t="t"/>
              <a:pathLst>
                <a:path extrusionOk="0" h="108" w="102">
                  <a:moveTo>
                    <a:pt x="90" y="42"/>
                  </a:moveTo>
                  <a:lnTo>
                    <a:pt x="54" y="3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36" y="102"/>
                  </a:lnTo>
                  <a:lnTo>
                    <a:pt x="72" y="108"/>
                  </a:lnTo>
                  <a:lnTo>
                    <a:pt x="84" y="9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2" y="60"/>
                  </a:lnTo>
                  <a:lnTo>
                    <a:pt x="90" y="42"/>
                  </a:lnTo>
                  <a:close/>
                  <a:moveTo>
                    <a:pt x="48" y="60"/>
                  </a:moveTo>
                  <a:lnTo>
                    <a:pt x="30" y="60"/>
                  </a:lnTo>
                  <a:lnTo>
                    <a:pt x="30" y="48"/>
                  </a:lnTo>
                  <a:lnTo>
                    <a:pt x="54" y="48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6" name="Google Shape;5346;p26"/>
            <p:cNvSpPr/>
            <p:nvPr/>
          </p:nvSpPr>
          <p:spPr>
            <a:xfrm>
              <a:off x="2400300" y="50916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7" name="Google Shape;5347;p26"/>
            <p:cNvSpPr/>
            <p:nvPr/>
          </p:nvSpPr>
          <p:spPr>
            <a:xfrm>
              <a:off x="2066925" y="5996502"/>
              <a:ext cx="104775" cy="114300"/>
            </a:xfrm>
            <a:custGeom>
              <a:rect b="b" l="l" r="r" t="t"/>
              <a:pathLst>
                <a:path extrusionOk="0" h="72" w="66">
                  <a:moveTo>
                    <a:pt x="12" y="24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42" y="72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6" y="60"/>
                  </a:lnTo>
                  <a:lnTo>
                    <a:pt x="48" y="6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8" name="Google Shape;5348;p26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9" name="Google Shape;5349;p26"/>
            <p:cNvSpPr/>
            <p:nvPr/>
          </p:nvSpPr>
          <p:spPr>
            <a:xfrm>
              <a:off x="1933575" y="4824927"/>
              <a:ext cx="571500" cy="1152525"/>
            </a:xfrm>
            <a:custGeom>
              <a:rect b="b" l="l" r="r" t="t"/>
              <a:pathLst>
                <a:path extrusionOk="0" h="726" w="360">
                  <a:moveTo>
                    <a:pt x="288" y="174"/>
                  </a:moveTo>
                  <a:lnTo>
                    <a:pt x="288" y="174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342" y="114"/>
                  </a:lnTo>
                  <a:lnTo>
                    <a:pt x="360" y="102"/>
                  </a:lnTo>
                  <a:lnTo>
                    <a:pt x="354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8" y="90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88" y="66"/>
                  </a:lnTo>
                  <a:lnTo>
                    <a:pt x="234" y="42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74" y="0"/>
                  </a:lnTo>
                  <a:lnTo>
                    <a:pt x="168" y="18"/>
                  </a:lnTo>
                  <a:lnTo>
                    <a:pt x="162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90" y="54"/>
                  </a:lnTo>
                  <a:lnTo>
                    <a:pt x="84" y="66"/>
                  </a:lnTo>
                  <a:lnTo>
                    <a:pt x="96" y="102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6" y="144"/>
                  </a:lnTo>
                  <a:lnTo>
                    <a:pt x="66" y="168"/>
                  </a:lnTo>
                  <a:lnTo>
                    <a:pt x="48" y="192"/>
                  </a:lnTo>
                  <a:lnTo>
                    <a:pt x="66" y="252"/>
                  </a:lnTo>
                  <a:lnTo>
                    <a:pt x="54" y="276"/>
                  </a:lnTo>
                  <a:lnTo>
                    <a:pt x="54" y="300"/>
                  </a:lnTo>
                  <a:lnTo>
                    <a:pt x="36" y="324"/>
                  </a:lnTo>
                  <a:lnTo>
                    <a:pt x="42" y="354"/>
                  </a:lnTo>
                  <a:lnTo>
                    <a:pt x="36" y="366"/>
                  </a:lnTo>
                  <a:lnTo>
                    <a:pt x="24" y="426"/>
                  </a:lnTo>
                  <a:lnTo>
                    <a:pt x="30" y="438"/>
                  </a:lnTo>
                  <a:lnTo>
                    <a:pt x="24" y="444"/>
                  </a:lnTo>
                  <a:lnTo>
                    <a:pt x="18" y="456"/>
                  </a:lnTo>
                  <a:lnTo>
                    <a:pt x="24" y="498"/>
                  </a:lnTo>
                  <a:lnTo>
                    <a:pt x="30" y="504"/>
                  </a:lnTo>
                  <a:lnTo>
                    <a:pt x="42" y="504"/>
                  </a:lnTo>
                  <a:lnTo>
                    <a:pt x="24" y="510"/>
                  </a:lnTo>
                  <a:lnTo>
                    <a:pt x="30" y="522"/>
                  </a:lnTo>
                  <a:lnTo>
                    <a:pt x="30" y="528"/>
                  </a:lnTo>
                  <a:lnTo>
                    <a:pt x="30" y="564"/>
                  </a:lnTo>
                  <a:lnTo>
                    <a:pt x="18" y="588"/>
                  </a:lnTo>
                  <a:lnTo>
                    <a:pt x="18" y="606"/>
                  </a:lnTo>
                  <a:lnTo>
                    <a:pt x="0" y="642"/>
                  </a:lnTo>
                  <a:lnTo>
                    <a:pt x="0" y="678"/>
                  </a:lnTo>
                  <a:lnTo>
                    <a:pt x="6" y="678"/>
                  </a:lnTo>
                  <a:lnTo>
                    <a:pt x="18" y="672"/>
                  </a:lnTo>
                  <a:lnTo>
                    <a:pt x="18" y="702"/>
                  </a:lnTo>
                  <a:lnTo>
                    <a:pt x="18" y="714"/>
                  </a:lnTo>
                  <a:lnTo>
                    <a:pt x="66" y="714"/>
                  </a:lnTo>
                  <a:lnTo>
                    <a:pt x="84" y="720"/>
                  </a:lnTo>
                  <a:lnTo>
                    <a:pt x="90" y="726"/>
                  </a:lnTo>
                  <a:lnTo>
                    <a:pt x="78" y="702"/>
                  </a:lnTo>
                  <a:lnTo>
                    <a:pt x="72" y="702"/>
                  </a:lnTo>
                  <a:lnTo>
                    <a:pt x="78" y="696"/>
                  </a:lnTo>
                  <a:lnTo>
                    <a:pt x="66" y="684"/>
                  </a:lnTo>
                  <a:lnTo>
                    <a:pt x="84" y="666"/>
                  </a:lnTo>
                  <a:lnTo>
                    <a:pt x="102" y="654"/>
                  </a:lnTo>
                  <a:lnTo>
                    <a:pt x="102" y="636"/>
                  </a:lnTo>
                  <a:lnTo>
                    <a:pt x="138" y="600"/>
                  </a:lnTo>
                  <a:lnTo>
                    <a:pt x="132" y="594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20" y="576"/>
                  </a:lnTo>
                  <a:lnTo>
                    <a:pt x="108" y="546"/>
                  </a:lnTo>
                  <a:lnTo>
                    <a:pt x="126" y="516"/>
                  </a:lnTo>
                  <a:lnTo>
                    <a:pt x="144" y="516"/>
                  </a:lnTo>
                  <a:lnTo>
                    <a:pt x="138" y="510"/>
                  </a:lnTo>
                  <a:lnTo>
                    <a:pt x="150" y="504"/>
                  </a:lnTo>
                  <a:lnTo>
                    <a:pt x="150" y="480"/>
                  </a:lnTo>
                  <a:lnTo>
                    <a:pt x="168" y="468"/>
                  </a:lnTo>
                  <a:lnTo>
                    <a:pt x="150" y="456"/>
                  </a:lnTo>
                  <a:lnTo>
                    <a:pt x="162" y="456"/>
                  </a:lnTo>
                  <a:lnTo>
                    <a:pt x="168" y="462"/>
                  </a:lnTo>
                  <a:lnTo>
                    <a:pt x="174" y="456"/>
                  </a:lnTo>
                  <a:lnTo>
                    <a:pt x="168" y="444"/>
                  </a:lnTo>
                  <a:lnTo>
                    <a:pt x="162" y="450"/>
                  </a:lnTo>
                  <a:lnTo>
                    <a:pt x="150" y="438"/>
                  </a:lnTo>
                  <a:lnTo>
                    <a:pt x="150" y="408"/>
                  </a:lnTo>
                  <a:lnTo>
                    <a:pt x="186" y="420"/>
                  </a:lnTo>
                  <a:lnTo>
                    <a:pt x="204" y="408"/>
                  </a:lnTo>
                  <a:lnTo>
                    <a:pt x="204" y="360"/>
                  </a:lnTo>
                  <a:lnTo>
                    <a:pt x="222" y="366"/>
                  </a:lnTo>
                  <a:lnTo>
                    <a:pt x="288" y="354"/>
                  </a:lnTo>
                  <a:lnTo>
                    <a:pt x="288" y="342"/>
                  </a:lnTo>
                  <a:lnTo>
                    <a:pt x="306" y="324"/>
                  </a:lnTo>
                  <a:lnTo>
                    <a:pt x="306" y="306"/>
                  </a:lnTo>
                  <a:lnTo>
                    <a:pt x="300" y="306"/>
                  </a:lnTo>
                  <a:lnTo>
                    <a:pt x="294" y="294"/>
                  </a:lnTo>
                  <a:lnTo>
                    <a:pt x="294" y="282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88" y="174"/>
                  </a:lnTo>
                  <a:lnTo>
                    <a:pt x="288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0" name="Google Shape;5350;p26"/>
            <p:cNvSpPr/>
            <p:nvPr/>
          </p:nvSpPr>
          <p:spPr>
            <a:xfrm>
              <a:off x="2476500" y="4939227"/>
              <a:ext cx="19050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1" name="Google Shape;5351;p26"/>
            <p:cNvSpPr/>
            <p:nvPr/>
          </p:nvSpPr>
          <p:spPr>
            <a:xfrm>
              <a:off x="2390775" y="5091627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2" name="Google Shape;5352;p26"/>
            <p:cNvSpPr/>
            <p:nvPr/>
          </p:nvSpPr>
          <p:spPr>
            <a:xfrm>
              <a:off x="2209800" y="4824927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0" y="0"/>
                  </a:moveTo>
                  <a:lnTo>
                    <a:pt x="24" y="6"/>
                  </a:lnTo>
                  <a:lnTo>
                    <a:pt x="2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3" name="Google Shape;5353;p26"/>
            <p:cNvSpPr/>
            <p:nvPr/>
          </p:nvSpPr>
          <p:spPr>
            <a:xfrm>
              <a:off x="2362200" y="4996377"/>
              <a:ext cx="857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4" name="Google Shape;5354;p26"/>
            <p:cNvSpPr/>
            <p:nvPr/>
          </p:nvSpPr>
          <p:spPr>
            <a:xfrm>
              <a:off x="2476500" y="4939227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5" name="Google Shape;5355;p26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6" name="Google Shape;5356;p26"/>
            <p:cNvSpPr/>
            <p:nvPr/>
          </p:nvSpPr>
          <p:spPr>
            <a:xfrm>
              <a:off x="2362200" y="5101152"/>
              <a:ext cx="28575" cy="104775"/>
            </a:xfrm>
            <a:custGeom>
              <a:rect b="b" l="l" r="r" t="t"/>
              <a:pathLst>
                <a:path extrusionOk="0" h="66" w="18">
                  <a:moveTo>
                    <a:pt x="18" y="0"/>
                  </a:moveTo>
                  <a:lnTo>
                    <a:pt x="0" y="6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7" name="Google Shape;5357;p26"/>
            <p:cNvSpPr/>
            <p:nvPr/>
          </p:nvSpPr>
          <p:spPr>
            <a:xfrm>
              <a:off x="2333625" y="59298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2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8" name="Google Shape;5358;p26"/>
            <p:cNvSpPr/>
            <p:nvPr/>
          </p:nvSpPr>
          <p:spPr>
            <a:xfrm>
              <a:off x="2286000" y="5929827"/>
              <a:ext cx="57150" cy="38100"/>
            </a:xfrm>
            <a:custGeom>
              <a:rect b="b" l="l" r="r" t="t"/>
              <a:pathLst>
                <a:path extrusionOk="0" h="4" w="6">
                  <a:moveTo>
                    <a:pt x="2" y="0"/>
                  </a:moveTo>
                  <a:cubicBezTo>
                    <a:pt x="2" y="0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9" name="Google Shape;5359;p26"/>
            <p:cNvSpPr/>
            <p:nvPr/>
          </p:nvSpPr>
          <p:spPr>
            <a:xfrm>
              <a:off x="2952750" y="6063177"/>
              <a:ext cx="66675" cy="38100"/>
            </a:xfrm>
            <a:custGeom>
              <a:rect b="b" l="l" r="r" t="t"/>
              <a:pathLst>
                <a:path extrusionOk="0" h="24" w="42">
                  <a:moveTo>
                    <a:pt x="30" y="6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36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0" name="Google Shape;5360;p26"/>
            <p:cNvSpPr/>
            <p:nvPr/>
          </p:nvSpPr>
          <p:spPr>
            <a:xfrm>
              <a:off x="1924050" y="5625027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2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1" name="Google Shape;5361;p26"/>
            <p:cNvSpPr/>
            <p:nvPr/>
          </p:nvSpPr>
          <p:spPr>
            <a:xfrm>
              <a:off x="1905000" y="5510727"/>
              <a:ext cx="28575" cy="76200"/>
            </a:xfrm>
            <a:custGeom>
              <a:rect b="b" l="l" r="r" t="t"/>
              <a:pathLst>
                <a:path extrusionOk="0" h="48" w="18">
                  <a:moveTo>
                    <a:pt x="6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2" name="Google Shape;5362;p26"/>
            <p:cNvSpPr/>
            <p:nvPr/>
          </p:nvSpPr>
          <p:spPr>
            <a:xfrm>
              <a:off x="1990725" y="5986977"/>
              <a:ext cx="76200" cy="114300"/>
            </a:xfrm>
            <a:custGeom>
              <a:rect b="b" l="l" r="r" t="t"/>
              <a:pathLst>
                <a:path extrusionOk="0" h="72" w="48">
                  <a:moveTo>
                    <a:pt x="48" y="6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24" y="24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36" y="54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36" y="72"/>
                  </a:lnTo>
                  <a:lnTo>
                    <a:pt x="48" y="72"/>
                  </a:lnTo>
                  <a:lnTo>
                    <a:pt x="48" y="3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3" name="Google Shape;5363;p26"/>
            <p:cNvSpPr/>
            <p:nvPr/>
          </p:nvSpPr>
          <p:spPr>
            <a:xfrm>
              <a:off x="2085975" y="6110802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4" name="Google Shape;5364;p26"/>
            <p:cNvSpPr/>
            <p:nvPr/>
          </p:nvSpPr>
          <p:spPr>
            <a:xfrm>
              <a:off x="1895475" y="5996502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0" y="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5" name="Google Shape;5365;p26"/>
            <p:cNvSpPr/>
            <p:nvPr/>
          </p:nvSpPr>
          <p:spPr>
            <a:xfrm>
              <a:off x="1866900" y="58726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6" name="Google Shape;5366;p26"/>
            <p:cNvSpPr/>
            <p:nvPr/>
          </p:nvSpPr>
          <p:spPr>
            <a:xfrm>
              <a:off x="1866900" y="577742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7" name="Google Shape;5367;p26"/>
            <p:cNvSpPr/>
            <p:nvPr/>
          </p:nvSpPr>
          <p:spPr>
            <a:xfrm>
              <a:off x="1885950" y="5891726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8" name="Google Shape;5368;p26"/>
            <p:cNvSpPr/>
            <p:nvPr/>
          </p:nvSpPr>
          <p:spPr>
            <a:xfrm>
              <a:off x="1876425" y="5806001"/>
              <a:ext cx="19050" cy="57150"/>
            </a:xfrm>
            <a:custGeom>
              <a:rect b="b" l="l" r="r" t="t"/>
              <a:pathLst>
                <a:path extrusionOk="0" h="36" w="12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9" name="Google Shape;5369;p26"/>
            <p:cNvSpPr/>
            <p:nvPr/>
          </p:nvSpPr>
          <p:spPr>
            <a:xfrm>
              <a:off x="1924050" y="6025076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0" name="Google Shape;5370;p26"/>
            <p:cNvSpPr/>
            <p:nvPr/>
          </p:nvSpPr>
          <p:spPr>
            <a:xfrm>
              <a:off x="2000250" y="6034601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1" name="Google Shape;5371;p26"/>
            <p:cNvSpPr/>
            <p:nvPr/>
          </p:nvSpPr>
          <p:spPr>
            <a:xfrm>
              <a:off x="1876425" y="4701101"/>
              <a:ext cx="238125" cy="1343025"/>
            </a:xfrm>
            <a:custGeom>
              <a:rect b="b" l="l" r="r" t="t"/>
              <a:pathLst>
                <a:path extrusionOk="0" h="846" w="150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2" name="Google Shape;5372;p26"/>
            <p:cNvSpPr/>
            <p:nvPr/>
          </p:nvSpPr>
          <p:spPr>
            <a:xfrm>
              <a:off x="1971675" y="605365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3" name="Google Shape;5373;p26"/>
            <p:cNvSpPr/>
            <p:nvPr/>
          </p:nvSpPr>
          <p:spPr>
            <a:xfrm>
              <a:off x="1885950" y="5777426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4" name="Google Shape;5374;p26"/>
            <p:cNvSpPr/>
            <p:nvPr/>
          </p:nvSpPr>
          <p:spPr>
            <a:xfrm>
              <a:off x="1885950" y="5786951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5" name="Google Shape;5375;p26"/>
            <p:cNvSpPr/>
            <p:nvPr/>
          </p:nvSpPr>
          <p:spPr>
            <a:xfrm>
              <a:off x="2028825" y="6110801"/>
              <a:ext cx="57150" cy="28575"/>
            </a:xfrm>
            <a:custGeom>
              <a:rect b="b" l="l" r="r" t="t"/>
              <a:pathLst>
                <a:path extrusionOk="0" h="3" w="6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6" name="Google Shape;5376;p26"/>
            <p:cNvSpPr/>
            <p:nvPr/>
          </p:nvSpPr>
          <p:spPr>
            <a:xfrm>
              <a:off x="1905000" y="5644076"/>
              <a:ext cx="9525" cy="95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7" name="Google Shape;5377;p26"/>
            <p:cNvSpPr/>
            <p:nvPr/>
          </p:nvSpPr>
          <p:spPr>
            <a:xfrm>
              <a:off x="1924050" y="5958401"/>
              <a:ext cx="57150" cy="76200"/>
            </a:xfrm>
            <a:custGeom>
              <a:rect b="b" l="l" r="r" t="t"/>
              <a:pathLst>
                <a:path extrusionOk="0" h="48" w="36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8" name="Google Shape;5378;p26"/>
            <p:cNvSpPr/>
            <p:nvPr/>
          </p:nvSpPr>
          <p:spPr>
            <a:xfrm>
              <a:off x="2009775" y="470110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9" name="Google Shape;5379;p26"/>
            <p:cNvSpPr/>
            <p:nvPr/>
          </p:nvSpPr>
          <p:spPr>
            <a:xfrm>
              <a:off x="1971675" y="5625026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0" name="Google Shape;5380;p26"/>
            <p:cNvSpPr/>
            <p:nvPr/>
          </p:nvSpPr>
          <p:spPr>
            <a:xfrm>
              <a:off x="1933575" y="5844101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1" name="Google Shape;5381;p26"/>
            <p:cNvSpPr/>
            <p:nvPr/>
          </p:nvSpPr>
          <p:spPr>
            <a:xfrm>
              <a:off x="1962150" y="5720276"/>
              <a:ext cx="19050" cy="66675"/>
            </a:xfrm>
            <a:custGeom>
              <a:rect b="b" l="l" r="r" t="t"/>
              <a:pathLst>
                <a:path extrusionOk="0" h="42" w="1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2" name="Google Shape;5382;p26"/>
            <p:cNvSpPr/>
            <p:nvPr/>
          </p:nvSpPr>
          <p:spPr>
            <a:xfrm>
              <a:off x="2076450" y="4853501"/>
              <a:ext cx="38100" cy="57150"/>
            </a:xfrm>
            <a:custGeom>
              <a:rect b="b" l="l" r="r" t="t"/>
              <a:pathLst>
                <a:path extrusionOk="0" h="36" w="24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3" name="Google Shape;5383;p26"/>
            <p:cNvSpPr/>
            <p:nvPr/>
          </p:nvSpPr>
          <p:spPr>
            <a:xfrm>
              <a:off x="2057400" y="4929701"/>
              <a:ext cx="28575" cy="66675"/>
            </a:xfrm>
            <a:custGeom>
              <a:rect b="b" l="l" r="r" t="t"/>
              <a:pathLst>
                <a:path extrusionOk="0" h="42" w="18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4" name="Google Shape;5384;p26"/>
            <p:cNvSpPr/>
            <p:nvPr/>
          </p:nvSpPr>
          <p:spPr>
            <a:xfrm>
              <a:off x="1971675" y="5501201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5" name="Google Shape;5385;p26"/>
            <p:cNvSpPr/>
            <p:nvPr/>
          </p:nvSpPr>
          <p:spPr>
            <a:xfrm>
              <a:off x="2066925" y="5996501"/>
              <a:ext cx="0" cy="47625"/>
            </a:xfrm>
            <a:custGeom>
              <a:rect b="b" l="l" r="r" t="t"/>
              <a:pathLst>
                <a:path extrusionOk="0" h="30" w="12000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6" name="Google Shape;5386;p26"/>
            <p:cNvSpPr/>
            <p:nvPr/>
          </p:nvSpPr>
          <p:spPr>
            <a:xfrm>
              <a:off x="7362825" y="4491551"/>
              <a:ext cx="1181100" cy="923925"/>
            </a:xfrm>
            <a:custGeom>
              <a:rect b="b" l="l" r="r" t="t"/>
              <a:pathLst>
                <a:path extrusionOk="0" h="582" w="744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7" name="Google Shape;5387;p26"/>
            <p:cNvSpPr/>
            <p:nvPr/>
          </p:nvSpPr>
          <p:spPr>
            <a:xfrm>
              <a:off x="8382000" y="5444051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8" name="Google Shape;5388;p26"/>
            <p:cNvSpPr/>
            <p:nvPr/>
          </p:nvSpPr>
          <p:spPr>
            <a:xfrm>
              <a:off x="8048625" y="45772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9" name="Google Shape;5389;p26"/>
            <p:cNvSpPr/>
            <p:nvPr/>
          </p:nvSpPr>
          <p:spPr>
            <a:xfrm>
              <a:off x="8524875" y="4910651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0" name="Google Shape;5390;p26"/>
            <p:cNvSpPr/>
            <p:nvPr/>
          </p:nvSpPr>
          <p:spPr>
            <a:xfrm>
              <a:off x="7915275" y="4501076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1" name="Google Shape;5391;p26"/>
            <p:cNvSpPr/>
            <p:nvPr/>
          </p:nvSpPr>
          <p:spPr>
            <a:xfrm>
              <a:off x="8124825" y="4653476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2" name="Google Shape;5392;p26"/>
            <p:cNvSpPr/>
            <p:nvPr/>
          </p:nvSpPr>
          <p:spPr>
            <a:xfrm>
              <a:off x="7867650" y="4501076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3" name="Google Shape;5393;p26"/>
            <p:cNvSpPr/>
            <p:nvPr/>
          </p:nvSpPr>
          <p:spPr>
            <a:xfrm>
              <a:off x="8048625" y="5282126"/>
              <a:ext cx="47625" cy="19050"/>
            </a:xfrm>
            <a:custGeom>
              <a:rect b="b" l="l" r="r" t="t"/>
              <a:pathLst>
                <a:path extrusionOk="0" h="12" w="30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4" name="Google Shape;5394;p26"/>
            <p:cNvSpPr/>
            <p:nvPr/>
          </p:nvSpPr>
          <p:spPr>
            <a:xfrm>
              <a:off x="8286750" y="5482151"/>
              <a:ext cx="95250" cy="114300"/>
            </a:xfrm>
            <a:custGeom>
              <a:rect b="b" l="l" r="r" t="t"/>
              <a:pathLst>
                <a:path extrusionOk="0" h="72" w="60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5" name="Google Shape;5395;p26"/>
            <p:cNvSpPr/>
            <p:nvPr/>
          </p:nvSpPr>
          <p:spPr>
            <a:xfrm>
              <a:off x="7858125" y="45010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96" name="Google Shape;539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7" name="Google Shape;5397;p26"/>
          <p:cNvSpPr txBox="1"/>
          <p:nvPr>
            <p:ph idx="1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8" name="Google Shape;5398;p26"/>
          <p:cNvSpPr txBox="1"/>
          <p:nvPr>
            <p:ph type="title"/>
          </p:nvPr>
        </p:nvSpPr>
        <p:spPr>
          <a:xfrm>
            <a:off x="467999" y="1726547"/>
            <a:ext cx="3898847" cy="8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99" name="Google Shape;5399;p26"/>
          <p:cNvSpPr txBox="1"/>
          <p:nvPr>
            <p:ph idx="2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0" name="Google Shape;5400;p26"/>
          <p:cNvSpPr txBox="1"/>
          <p:nvPr>
            <p:ph idx="3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1" name="Google Shape;5401;p26"/>
          <p:cNvSpPr txBox="1"/>
          <p:nvPr>
            <p:ph idx="4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layout (India)">
  <p:cSld name="Map layout (India)">
    <p:spTree>
      <p:nvGrpSpPr>
        <p:cNvPr id="5402" name="Shape 5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3" name="Google Shape;5403;p27"/>
          <p:cNvGrpSpPr/>
          <p:nvPr/>
        </p:nvGrpSpPr>
        <p:grpSpPr>
          <a:xfrm>
            <a:off x="0" y="-16949"/>
            <a:ext cx="9144000" cy="6156325"/>
            <a:chOff x="0" y="-16949"/>
            <a:chExt cx="9144000" cy="6156325"/>
          </a:xfrm>
        </p:grpSpPr>
        <p:grpSp>
          <p:nvGrpSpPr>
            <p:cNvPr id="5404" name="Google Shape;5404;p27"/>
            <p:cNvGrpSpPr/>
            <p:nvPr/>
          </p:nvGrpSpPr>
          <p:grpSpPr>
            <a:xfrm>
              <a:off x="3457575" y="-16949"/>
              <a:ext cx="5686425" cy="5870575"/>
              <a:chOff x="2178" y="221"/>
              <a:chExt cx="3582" cy="3698"/>
            </a:xfrm>
          </p:grpSpPr>
          <p:sp>
            <p:nvSpPr>
              <p:cNvPr id="5405" name="Google Shape;5405;p27"/>
              <p:cNvSpPr/>
              <p:nvPr/>
            </p:nvSpPr>
            <p:spPr>
              <a:xfrm>
                <a:off x="3570" y="227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6" name="Google Shape;5406;p27"/>
              <p:cNvSpPr/>
              <p:nvPr/>
            </p:nvSpPr>
            <p:spPr>
              <a:xfrm>
                <a:off x="2178" y="221"/>
                <a:ext cx="42" cy="12"/>
              </a:xfrm>
              <a:custGeom>
                <a:rect b="b" l="l" r="r" t="t"/>
                <a:pathLst>
                  <a:path extrusionOk="0" h="12" w="4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7" name="Google Shape;5407;p27"/>
              <p:cNvSpPr/>
              <p:nvPr/>
            </p:nvSpPr>
            <p:spPr>
              <a:xfrm>
                <a:off x="2226" y="227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8" name="Google Shape;5408;p27"/>
              <p:cNvSpPr/>
              <p:nvPr/>
            </p:nvSpPr>
            <p:spPr>
              <a:xfrm>
                <a:off x="3858" y="815"/>
                <a:ext cx="24" cy="30"/>
              </a:xfrm>
              <a:custGeom>
                <a:rect b="b" l="l" r="r" t="t"/>
                <a:pathLst>
                  <a:path extrusionOk="0" h="5" w="4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9" name="Google Shape;5409;p27"/>
              <p:cNvSpPr/>
              <p:nvPr/>
            </p:nvSpPr>
            <p:spPr>
              <a:xfrm>
                <a:off x="5076" y="629"/>
                <a:ext cx="120" cy="108"/>
              </a:xfrm>
              <a:custGeom>
                <a:rect b="b" l="l" r="r" t="t"/>
                <a:pathLst>
                  <a:path extrusionOk="0" h="108" w="120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0" name="Google Shape;5410;p27"/>
              <p:cNvSpPr/>
              <p:nvPr/>
            </p:nvSpPr>
            <p:spPr>
              <a:xfrm>
                <a:off x="5052" y="773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1" name="Google Shape;5411;p27"/>
              <p:cNvSpPr/>
              <p:nvPr/>
            </p:nvSpPr>
            <p:spPr>
              <a:xfrm>
                <a:off x="3930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2" name="Google Shape;5412;p27"/>
              <p:cNvSpPr/>
              <p:nvPr/>
            </p:nvSpPr>
            <p:spPr>
              <a:xfrm>
                <a:off x="5142" y="761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3" name="Google Shape;5413;p27"/>
              <p:cNvSpPr/>
              <p:nvPr/>
            </p:nvSpPr>
            <p:spPr>
              <a:xfrm>
                <a:off x="3978" y="875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4" name="Google Shape;5414;p27"/>
              <p:cNvSpPr/>
              <p:nvPr/>
            </p:nvSpPr>
            <p:spPr>
              <a:xfrm>
                <a:off x="5130" y="791"/>
                <a:ext cx="72" cy="48"/>
              </a:xfrm>
              <a:custGeom>
                <a:rect b="b" l="l" r="r" t="t"/>
                <a:pathLst>
                  <a:path extrusionOk="0" h="48" w="72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5" name="Google Shape;5415;p27"/>
              <p:cNvSpPr/>
              <p:nvPr/>
            </p:nvSpPr>
            <p:spPr>
              <a:xfrm>
                <a:off x="3528" y="94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6" name="Google Shape;5416;p27"/>
              <p:cNvSpPr/>
              <p:nvPr/>
            </p:nvSpPr>
            <p:spPr>
              <a:xfrm>
                <a:off x="5166" y="635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7" name="Google Shape;5417;p27"/>
              <p:cNvSpPr/>
              <p:nvPr/>
            </p:nvSpPr>
            <p:spPr>
              <a:xfrm>
                <a:off x="5250" y="677"/>
                <a:ext cx="96" cy="60"/>
              </a:xfrm>
              <a:custGeom>
                <a:rect b="b" l="l" r="r" t="t"/>
                <a:pathLst>
                  <a:path extrusionOk="0" h="60" w="96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8" name="Google Shape;5418;p27"/>
              <p:cNvSpPr/>
              <p:nvPr/>
            </p:nvSpPr>
            <p:spPr>
              <a:xfrm>
                <a:off x="4242" y="275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9" name="Google Shape;5419;p27"/>
              <p:cNvSpPr/>
              <p:nvPr/>
            </p:nvSpPr>
            <p:spPr>
              <a:xfrm>
                <a:off x="4386" y="347"/>
                <a:ext cx="120" cy="138"/>
              </a:xfrm>
              <a:custGeom>
                <a:rect b="b" l="l" r="r" t="t"/>
                <a:pathLst>
                  <a:path extrusionOk="0" h="138" w="120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0" name="Google Shape;5420;p27"/>
              <p:cNvSpPr/>
              <p:nvPr/>
            </p:nvSpPr>
            <p:spPr>
              <a:xfrm>
                <a:off x="3498" y="269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1" name="Google Shape;5421;p27"/>
              <p:cNvSpPr/>
              <p:nvPr/>
            </p:nvSpPr>
            <p:spPr>
              <a:xfrm>
                <a:off x="4272" y="263"/>
                <a:ext cx="132" cy="144"/>
              </a:xfrm>
              <a:custGeom>
                <a:rect b="b" l="l" r="r" t="t"/>
                <a:pathLst>
                  <a:path extrusionOk="0" h="144" w="132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2" name="Google Shape;5422;p27"/>
              <p:cNvSpPr/>
              <p:nvPr/>
            </p:nvSpPr>
            <p:spPr>
              <a:xfrm>
                <a:off x="3450" y="105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3" name="Google Shape;5423;p27"/>
              <p:cNvSpPr/>
              <p:nvPr/>
            </p:nvSpPr>
            <p:spPr>
              <a:xfrm>
                <a:off x="4068" y="677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4" name="Google Shape;5424;p27"/>
              <p:cNvSpPr/>
              <p:nvPr/>
            </p:nvSpPr>
            <p:spPr>
              <a:xfrm>
                <a:off x="4014" y="845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5" name="Google Shape;5425;p27"/>
              <p:cNvSpPr/>
              <p:nvPr/>
            </p:nvSpPr>
            <p:spPr>
              <a:xfrm>
                <a:off x="4314" y="551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6" name="Google Shape;5426;p27"/>
              <p:cNvSpPr/>
              <p:nvPr/>
            </p:nvSpPr>
            <p:spPr>
              <a:xfrm>
                <a:off x="4524" y="461"/>
                <a:ext cx="18" cy="18"/>
              </a:xfrm>
              <a:custGeom>
                <a:rect b="b" l="l" r="r" t="t"/>
                <a:pathLst>
                  <a:path extrusionOk="0" h="3" w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7" name="Google Shape;5427;p27"/>
              <p:cNvSpPr/>
              <p:nvPr/>
            </p:nvSpPr>
            <p:spPr>
              <a:xfrm>
                <a:off x="3642" y="995"/>
                <a:ext cx="36" cy="43"/>
              </a:xfrm>
              <a:custGeom>
                <a:rect b="b" l="l" r="r" t="t"/>
                <a:pathLst>
                  <a:path extrusionOk="0" h="43" w="36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8" name="Google Shape;5428;p27"/>
              <p:cNvSpPr/>
              <p:nvPr/>
            </p:nvSpPr>
            <p:spPr>
              <a:xfrm>
                <a:off x="5052" y="653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9" name="Google Shape;5429;p27"/>
              <p:cNvSpPr/>
              <p:nvPr/>
            </p:nvSpPr>
            <p:spPr>
              <a:xfrm>
                <a:off x="3606" y="25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0" name="Google Shape;5430;p27"/>
              <p:cNvSpPr/>
              <p:nvPr/>
            </p:nvSpPr>
            <p:spPr>
              <a:xfrm>
                <a:off x="3546" y="251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1" name="Google Shape;5431;p27"/>
              <p:cNvSpPr/>
              <p:nvPr/>
            </p:nvSpPr>
            <p:spPr>
              <a:xfrm>
                <a:off x="3552" y="563"/>
                <a:ext cx="282" cy="270"/>
              </a:xfrm>
              <a:custGeom>
                <a:rect b="b" l="l" r="r" t="t"/>
                <a:pathLst>
                  <a:path extrusionOk="0" h="270" w="282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2" name="Google Shape;5432;p27"/>
              <p:cNvSpPr/>
              <p:nvPr/>
            </p:nvSpPr>
            <p:spPr>
              <a:xfrm>
                <a:off x="4320" y="617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3" name="Google Shape;5433;p27"/>
              <p:cNvSpPr/>
              <p:nvPr/>
            </p:nvSpPr>
            <p:spPr>
              <a:xfrm>
                <a:off x="3516" y="821"/>
                <a:ext cx="108" cy="162"/>
              </a:xfrm>
              <a:custGeom>
                <a:rect b="b" l="l" r="r" t="t"/>
                <a:pathLst>
                  <a:path extrusionOk="0" h="162" w="108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4" name="Google Shape;5434;p27"/>
              <p:cNvSpPr/>
              <p:nvPr/>
            </p:nvSpPr>
            <p:spPr>
              <a:xfrm>
                <a:off x="4206" y="53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5" name="Google Shape;5435;p27"/>
              <p:cNvSpPr/>
              <p:nvPr/>
            </p:nvSpPr>
            <p:spPr>
              <a:xfrm>
                <a:off x="3072" y="503"/>
                <a:ext cx="2688" cy="1519"/>
              </a:xfrm>
              <a:custGeom>
                <a:rect b="b" l="l" r="r" t="t"/>
                <a:pathLst>
                  <a:path extrusionOk="0" h="253" w="448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6" name="Google Shape;5436;p27"/>
              <p:cNvSpPr/>
              <p:nvPr/>
            </p:nvSpPr>
            <p:spPr>
              <a:xfrm>
                <a:off x="5406" y="180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7" name="Google Shape;5437;p27"/>
              <p:cNvSpPr/>
              <p:nvPr/>
            </p:nvSpPr>
            <p:spPr>
              <a:xfrm>
                <a:off x="5730" y="1704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8" name="Google Shape;5438;p27"/>
              <p:cNvSpPr/>
              <p:nvPr/>
            </p:nvSpPr>
            <p:spPr>
              <a:xfrm>
                <a:off x="5166" y="1662"/>
                <a:ext cx="54" cy="240"/>
              </a:xfrm>
              <a:custGeom>
                <a:rect b="b" l="l" r="r" t="t"/>
                <a:pathLst>
                  <a:path extrusionOk="0" h="240" w="54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9" name="Google Shape;5439;p27"/>
              <p:cNvSpPr/>
              <p:nvPr/>
            </p:nvSpPr>
            <p:spPr>
              <a:xfrm>
                <a:off x="5124" y="875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0" name="Google Shape;5440;p27"/>
              <p:cNvSpPr/>
              <p:nvPr/>
            </p:nvSpPr>
            <p:spPr>
              <a:xfrm>
                <a:off x="5562" y="1494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1" name="Google Shape;5441;p27"/>
              <p:cNvSpPr/>
              <p:nvPr/>
            </p:nvSpPr>
            <p:spPr>
              <a:xfrm>
                <a:off x="3408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2" name="Google Shape;5442;p27"/>
              <p:cNvSpPr/>
              <p:nvPr/>
            </p:nvSpPr>
            <p:spPr>
              <a:xfrm>
                <a:off x="5418" y="177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3" name="Google Shape;5443;p27"/>
              <p:cNvSpPr/>
              <p:nvPr/>
            </p:nvSpPr>
            <p:spPr>
              <a:xfrm>
                <a:off x="5610" y="163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4" name="Google Shape;5444;p27"/>
              <p:cNvSpPr/>
              <p:nvPr/>
            </p:nvSpPr>
            <p:spPr>
              <a:xfrm>
                <a:off x="3684" y="233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5" name="Google Shape;5445;p27"/>
              <p:cNvSpPr/>
              <p:nvPr/>
            </p:nvSpPr>
            <p:spPr>
              <a:xfrm>
                <a:off x="3570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6" name="Google Shape;5446;p27"/>
              <p:cNvSpPr/>
              <p:nvPr/>
            </p:nvSpPr>
            <p:spPr>
              <a:xfrm>
                <a:off x="4620" y="74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7" name="Google Shape;5447;p27"/>
              <p:cNvSpPr/>
              <p:nvPr/>
            </p:nvSpPr>
            <p:spPr>
              <a:xfrm>
                <a:off x="4272" y="233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8" name="Google Shape;5448;p27"/>
              <p:cNvSpPr/>
              <p:nvPr/>
            </p:nvSpPr>
            <p:spPr>
              <a:xfrm>
                <a:off x="3444" y="233"/>
                <a:ext cx="60" cy="48"/>
              </a:xfrm>
              <a:custGeom>
                <a:rect b="b" l="l" r="r" t="t"/>
                <a:pathLst>
                  <a:path extrusionOk="0" h="8" w="10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9" name="Google Shape;5449;p27"/>
              <p:cNvSpPr/>
              <p:nvPr/>
            </p:nvSpPr>
            <p:spPr>
              <a:xfrm>
                <a:off x="3576" y="325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0" name="Google Shape;5450;p27"/>
              <p:cNvSpPr/>
              <p:nvPr/>
            </p:nvSpPr>
            <p:spPr>
              <a:xfrm>
                <a:off x="3618" y="322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1" name="Google Shape;5451;p27"/>
              <p:cNvSpPr/>
              <p:nvPr/>
            </p:nvSpPr>
            <p:spPr>
              <a:xfrm>
                <a:off x="3828" y="3901"/>
                <a:ext cx="30" cy="18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2" name="Google Shape;5452;p27"/>
              <p:cNvSpPr/>
              <p:nvPr/>
            </p:nvSpPr>
            <p:spPr>
              <a:xfrm>
                <a:off x="3828" y="3889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3" name="Google Shape;5453;p27"/>
              <p:cNvSpPr/>
              <p:nvPr/>
            </p:nvSpPr>
            <p:spPr>
              <a:xfrm>
                <a:off x="5568" y="3241"/>
                <a:ext cx="60" cy="42"/>
              </a:xfrm>
              <a:custGeom>
                <a:rect b="b" l="l" r="r" t="t"/>
                <a:pathLst>
                  <a:path extrusionOk="0" h="42" w="60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4" name="Google Shape;5454;p27"/>
              <p:cNvSpPr/>
              <p:nvPr/>
            </p:nvSpPr>
            <p:spPr>
              <a:xfrm>
                <a:off x="5406" y="295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5" name="Google Shape;5455;p27"/>
              <p:cNvSpPr/>
              <p:nvPr/>
            </p:nvSpPr>
            <p:spPr>
              <a:xfrm>
                <a:off x="5514" y="3018"/>
                <a:ext cx="18" cy="19"/>
              </a:xfrm>
              <a:custGeom>
                <a:rect b="b" l="l" r="r" t="t"/>
                <a:pathLst>
                  <a:path extrusionOk="0" h="19" w="18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6" name="Google Shape;5456;p27"/>
              <p:cNvSpPr/>
              <p:nvPr/>
            </p:nvSpPr>
            <p:spPr>
              <a:xfrm>
                <a:off x="5436" y="298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7" name="Google Shape;5457;p27"/>
              <p:cNvSpPr/>
              <p:nvPr/>
            </p:nvSpPr>
            <p:spPr>
              <a:xfrm>
                <a:off x="5478" y="30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8" name="Google Shape;5458;p27"/>
              <p:cNvSpPr/>
              <p:nvPr/>
            </p:nvSpPr>
            <p:spPr>
              <a:xfrm>
                <a:off x="5616" y="313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9" name="Google Shape;5459;p27"/>
              <p:cNvSpPr/>
              <p:nvPr/>
            </p:nvSpPr>
            <p:spPr>
              <a:xfrm>
                <a:off x="5634" y="3157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0" name="Google Shape;5460;p27"/>
              <p:cNvSpPr/>
              <p:nvPr/>
            </p:nvSpPr>
            <p:spPr>
              <a:xfrm>
                <a:off x="5526" y="3049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1" name="Google Shape;5461;p27"/>
              <p:cNvSpPr/>
              <p:nvPr/>
            </p:nvSpPr>
            <p:spPr>
              <a:xfrm>
                <a:off x="5496" y="3030"/>
                <a:ext cx="24" cy="13"/>
              </a:xfrm>
              <a:custGeom>
                <a:rect b="b" l="l" r="r" t="t"/>
                <a:pathLst>
                  <a:path extrusionOk="0" h="13" w="24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2" name="Google Shape;5462;p27"/>
              <p:cNvSpPr/>
              <p:nvPr/>
            </p:nvSpPr>
            <p:spPr>
              <a:xfrm>
                <a:off x="4854" y="3012"/>
                <a:ext cx="42" cy="25"/>
              </a:xfrm>
              <a:custGeom>
                <a:rect b="b" l="l" r="r" t="t"/>
                <a:pathLst>
                  <a:path extrusionOk="0" h="25" w="42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3" name="Google Shape;5463;p27"/>
              <p:cNvSpPr/>
              <p:nvPr/>
            </p:nvSpPr>
            <p:spPr>
              <a:xfrm>
                <a:off x="4908" y="234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4" name="Google Shape;5464;p27"/>
              <p:cNvSpPr/>
              <p:nvPr/>
            </p:nvSpPr>
            <p:spPr>
              <a:xfrm>
                <a:off x="4974" y="2022"/>
                <a:ext cx="204" cy="186"/>
              </a:xfrm>
              <a:custGeom>
                <a:rect b="b" l="l" r="r" t="t"/>
                <a:pathLst>
                  <a:path extrusionOk="0" h="186" w="204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5" name="Google Shape;5465;p27"/>
              <p:cNvSpPr/>
              <p:nvPr/>
            </p:nvSpPr>
            <p:spPr>
              <a:xfrm>
                <a:off x="5130" y="1914"/>
                <a:ext cx="114" cy="102"/>
              </a:xfrm>
              <a:custGeom>
                <a:rect b="b" l="l" r="r" t="t"/>
                <a:pathLst>
                  <a:path extrusionOk="0" h="102" w="114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6" name="Google Shape;5466;p27"/>
              <p:cNvSpPr/>
              <p:nvPr/>
            </p:nvSpPr>
            <p:spPr>
              <a:xfrm>
                <a:off x="4992" y="2190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7" name="Google Shape;5467;p27"/>
              <p:cNvSpPr/>
              <p:nvPr/>
            </p:nvSpPr>
            <p:spPr>
              <a:xfrm>
                <a:off x="5238" y="193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8" name="Google Shape;5468;p27"/>
              <p:cNvSpPr/>
              <p:nvPr/>
            </p:nvSpPr>
            <p:spPr>
              <a:xfrm>
                <a:off x="4878" y="220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9" name="Google Shape;5469;p27"/>
              <p:cNvSpPr/>
              <p:nvPr/>
            </p:nvSpPr>
            <p:spPr>
              <a:xfrm>
                <a:off x="4944" y="2196"/>
                <a:ext cx="48" cy="60"/>
              </a:xfrm>
              <a:custGeom>
                <a:rect b="b" l="l" r="r" t="t"/>
                <a:pathLst>
                  <a:path extrusionOk="0" h="60" w="48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0" name="Google Shape;5470;p27"/>
              <p:cNvSpPr/>
              <p:nvPr/>
            </p:nvSpPr>
            <p:spPr>
              <a:xfrm>
                <a:off x="5316" y="189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1" name="Google Shape;5471;p27"/>
              <p:cNvSpPr/>
              <p:nvPr/>
            </p:nvSpPr>
            <p:spPr>
              <a:xfrm>
                <a:off x="5268" y="1914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2" name="Google Shape;5472;p27"/>
              <p:cNvSpPr/>
              <p:nvPr/>
            </p:nvSpPr>
            <p:spPr>
              <a:xfrm>
                <a:off x="5352" y="186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3" name="Google Shape;5473;p27"/>
              <p:cNvSpPr/>
              <p:nvPr/>
            </p:nvSpPr>
            <p:spPr>
              <a:xfrm>
                <a:off x="4848" y="262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4" name="Google Shape;5474;p27"/>
              <p:cNvSpPr/>
              <p:nvPr/>
            </p:nvSpPr>
            <p:spPr>
              <a:xfrm>
                <a:off x="4848" y="264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5" name="Google Shape;5475;p27"/>
              <p:cNvSpPr/>
              <p:nvPr/>
            </p:nvSpPr>
            <p:spPr>
              <a:xfrm>
                <a:off x="4824" y="262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6" name="Google Shape;5476;p27"/>
              <p:cNvSpPr/>
              <p:nvPr/>
            </p:nvSpPr>
            <p:spPr>
              <a:xfrm>
                <a:off x="4812" y="26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7" name="Google Shape;5477;p27"/>
              <p:cNvSpPr/>
              <p:nvPr/>
            </p:nvSpPr>
            <p:spPr>
              <a:xfrm>
                <a:off x="4710" y="2646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8" name="Google Shape;5478;p27"/>
              <p:cNvSpPr/>
              <p:nvPr/>
            </p:nvSpPr>
            <p:spPr>
              <a:xfrm>
                <a:off x="4836" y="267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9" name="Google Shape;5479;p27"/>
              <p:cNvSpPr/>
              <p:nvPr/>
            </p:nvSpPr>
            <p:spPr>
              <a:xfrm>
                <a:off x="4764" y="2508"/>
                <a:ext cx="78" cy="114"/>
              </a:xfrm>
              <a:custGeom>
                <a:rect b="b" l="l" r="r" t="t"/>
                <a:pathLst>
                  <a:path extrusionOk="0" h="114" w="78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0" name="Google Shape;5480;p27"/>
              <p:cNvSpPr/>
              <p:nvPr/>
            </p:nvSpPr>
            <p:spPr>
              <a:xfrm>
                <a:off x="4770" y="2610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1" name="Google Shape;5481;p27"/>
              <p:cNvSpPr/>
              <p:nvPr/>
            </p:nvSpPr>
            <p:spPr>
              <a:xfrm>
                <a:off x="4800" y="2640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2" name="Google Shape;5482;p27"/>
              <p:cNvSpPr/>
              <p:nvPr/>
            </p:nvSpPr>
            <p:spPr>
              <a:xfrm>
                <a:off x="4800" y="261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3" name="Google Shape;5483;p27"/>
              <p:cNvSpPr/>
              <p:nvPr/>
            </p:nvSpPr>
            <p:spPr>
              <a:xfrm>
                <a:off x="4830" y="2646"/>
                <a:ext cx="12" cy="36"/>
              </a:xfrm>
              <a:custGeom>
                <a:rect b="b" l="l" r="r" t="t"/>
                <a:pathLst>
                  <a:path extrusionOk="0" h="6" w="2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4" name="Google Shape;5484;p27"/>
              <p:cNvSpPr/>
              <p:nvPr/>
            </p:nvSpPr>
            <p:spPr>
              <a:xfrm>
                <a:off x="4800" y="2676"/>
                <a:ext cx="90" cy="78"/>
              </a:xfrm>
              <a:custGeom>
                <a:rect b="b" l="l" r="r" t="t"/>
                <a:pathLst>
                  <a:path extrusionOk="0" h="78" w="90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5" name="Google Shape;5485;p27"/>
              <p:cNvSpPr/>
              <p:nvPr/>
            </p:nvSpPr>
            <p:spPr>
              <a:xfrm>
                <a:off x="5154" y="2904"/>
                <a:ext cx="180" cy="157"/>
              </a:xfrm>
              <a:custGeom>
                <a:rect b="b" l="l" r="r" t="t"/>
                <a:pathLst>
                  <a:path extrusionOk="0" h="157" w="180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6" name="Google Shape;5486;p27"/>
              <p:cNvSpPr/>
              <p:nvPr/>
            </p:nvSpPr>
            <p:spPr>
              <a:xfrm>
                <a:off x="5328" y="3030"/>
                <a:ext cx="6" cy="13"/>
              </a:xfrm>
              <a:custGeom>
                <a:rect b="b" l="l" r="r" t="t"/>
                <a:pathLst>
                  <a:path extrusionOk="0" h="13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7" name="Google Shape;5487;p27"/>
              <p:cNvSpPr/>
              <p:nvPr/>
            </p:nvSpPr>
            <p:spPr>
              <a:xfrm>
                <a:off x="5346" y="291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8" name="Google Shape;5488;p27"/>
              <p:cNvSpPr/>
              <p:nvPr/>
            </p:nvSpPr>
            <p:spPr>
              <a:xfrm>
                <a:off x="5292" y="2934"/>
                <a:ext cx="66" cy="42"/>
              </a:xfrm>
              <a:custGeom>
                <a:rect b="b" l="l" r="r" t="t"/>
                <a:pathLst>
                  <a:path extrusionOk="0" h="42" w="66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9" name="Google Shape;5489;p27"/>
              <p:cNvSpPr/>
              <p:nvPr/>
            </p:nvSpPr>
            <p:spPr>
              <a:xfrm>
                <a:off x="5052" y="289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0" name="Google Shape;5490;p27"/>
              <p:cNvSpPr/>
              <p:nvPr/>
            </p:nvSpPr>
            <p:spPr>
              <a:xfrm>
                <a:off x="4944" y="28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1" name="Google Shape;5491;p27"/>
              <p:cNvSpPr/>
              <p:nvPr/>
            </p:nvSpPr>
            <p:spPr>
              <a:xfrm>
                <a:off x="4914" y="29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2" name="Google Shape;5492;p27"/>
              <p:cNvSpPr/>
              <p:nvPr/>
            </p:nvSpPr>
            <p:spPr>
              <a:xfrm>
                <a:off x="4908" y="29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3" name="Google Shape;5493;p27"/>
              <p:cNvSpPr/>
              <p:nvPr/>
            </p:nvSpPr>
            <p:spPr>
              <a:xfrm>
                <a:off x="4902" y="2832"/>
                <a:ext cx="24" cy="42"/>
              </a:xfrm>
              <a:custGeom>
                <a:rect b="b" l="l" r="r" t="t"/>
                <a:pathLst>
                  <a:path extrusionOk="0" h="7" w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4" name="Google Shape;5494;p27"/>
              <p:cNvSpPr/>
              <p:nvPr/>
            </p:nvSpPr>
            <p:spPr>
              <a:xfrm>
                <a:off x="5046" y="286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5" name="Google Shape;5495;p27"/>
              <p:cNvSpPr/>
              <p:nvPr/>
            </p:nvSpPr>
            <p:spPr>
              <a:xfrm>
                <a:off x="4902" y="288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6" name="Google Shape;5496;p27"/>
              <p:cNvSpPr/>
              <p:nvPr/>
            </p:nvSpPr>
            <p:spPr>
              <a:xfrm>
                <a:off x="4968" y="2862"/>
                <a:ext cx="186" cy="162"/>
              </a:xfrm>
              <a:custGeom>
                <a:rect b="b" l="l" r="r" t="t"/>
                <a:pathLst>
                  <a:path extrusionOk="0" h="162" w="186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7" name="Google Shape;5497;p27"/>
              <p:cNvSpPr/>
              <p:nvPr/>
            </p:nvSpPr>
            <p:spPr>
              <a:xfrm>
                <a:off x="5028" y="295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8" name="Google Shape;5498;p27"/>
              <p:cNvSpPr/>
              <p:nvPr/>
            </p:nvSpPr>
            <p:spPr>
              <a:xfrm>
                <a:off x="4974" y="298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9" name="Google Shape;5499;p27"/>
              <p:cNvSpPr/>
              <p:nvPr/>
            </p:nvSpPr>
            <p:spPr>
              <a:xfrm>
                <a:off x="4956" y="285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0" name="Google Shape;5500;p27"/>
              <p:cNvSpPr/>
              <p:nvPr/>
            </p:nvSpPr>
            <p:spPr>
              <a:xfrm>
                <a:off x="5028" y="297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1" name="Google Shape;5501;p27"/>
              <p:cNvSpPr/>
              <p:nvPr/>
            </p:nvSpPr>
            <p:spPr>
              <a:xfrm>
                <a:off x="4872" y="299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2" name="Google Shape;5502;p27"/>
              <p:cNvSpPr/>
              <p:nvPr/>
            </p:nvSpPr>
            <p:spPr>
              <a:xfrm>
                <a:off x="4842" y="301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3" name="Google Shape;5503;p27"/>
              <p:cNvSpPr/>
              <p:nvPr/>
            </p:nvSpPr>
            <p:spPr>
              <a:xfrm>
                <a:off x="4830" y="3024"/>
                <a:ext cx="30" cy="25"/>
              </a:xfrm>
              <a:custGeom>
                <a:rect b="b" l="l" r="r" t="t"/>
                <a:pathLst>
                  <a:path extrusionOk="0" h="25" w="30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4" name="Google Shape;5504;p27"/>
              <p:cNvSpPr/>
              <p:nvPr/>
            </p:nvSpPr>
            <p:spPr>
              <a:xfrm>
                <a:off x="4920" y="28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5" name="Google Shape;5505;p27"/>
              <p:cNvSpPr/>
              <p:nvPr/>
            </p:nvSpPr>
            <p:spPr>
              <a:xfrm>
                <a:off x="4824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6" name="Google Shape;5506;p27"/>
              <p:cNvSpPr/>
              <p:nvPr/>
            </p:nvSpPr>
            <p:spPr>
              <a:xfrm>
                <a:off x="4872" y="2916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7" name="Google Shape;5507;p27"/>
              <p:cNvSpPr/>
              <p:nvPr/>
            </p:nvSpPr>
            <p:spPr>
              <a:xfrm>
                <a:off x="4848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8" name="Google Shape;5508;p27"/>
              <p:cNvSpPr/>
              <p:nvPr/>
            </p:nvSpPr>
            <p:spPr>
              <a:xfrm>
                <a:off x="4848" y="2892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9" name="Google Shape;5509;p27"/>
              <p:cNvSpPr/>
              <p:nvPr/>
            </p:nvSpPr>
            <p:spPr>
              <a:xfrm>
                <a:off x="4824" y="300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0" name="Google Shape;5510;p27"/>
              <p:cNvSpPr/>
              <p:nvPr/>
            </p:nvSpPr>
            <p:spPr>
              <a:xfrm>
                <a:off x="4818" y="3055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1" name="Google Shape;5511;p27"/>
              <p:cNvSpPr/>
              <p:nvPr/>
            </p:nvSpPr>
            <p:spPr>
              <a:xfrm>
                <a:off x="4746" y="3030"/>
                <a:ext cx="36" cy="19"/>
              </a:xfrm>
              <a:custGeom>
                <a:rect b="b" l="l" r="r" t="t"/>
                <a:pathLst>
                  <a:path extrusionOk="0" h="19" w="36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2" name="Google Shape;5512;p27"/>
              <p:cNvSpPr/>
              <p:nvPr/>
            </p:nvSpPr>
            <p:spPr>
              <a:xfrm>
                <a:off x="4902" y="282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3" name="Google Shape;5513;p27"/>
              <p:cNvSpPr/>
              <p:nvPr/>
            </p:nvSpPr>
            <p:spPr>
              <a:xfrm>
                <a:off x="4704" y="3006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4" name="Google Shape;5514;p27"/>
              <p:cNvSpPr/>
              <p:nvPr/>
            </p:nvSpPr>
            <p:spPr>
              <a:xfrm>
                <a:off x="4812" y="294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5" name="Google Shape;5515;p27"/>
              <p:cNvSpPr/>
              <p:nvPr/>
            </p:nvSpPr>
            <p:spPr>
              <a:xfrm>
                <a:off x="4764" y="3006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6" name="Google Shape;5516;p27"/>
              <p:cNvSpPr/>
              <p:nvPr/>
            </p:nvSpPr>
            <p:spPr>
              <a:xfrm>
                <a:off x="4806" y="2946"/>
                <a:ext cx="6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7" name="Google Shape;5517;p27"/>
              <p:cNvSpPr/>
              <p:nvPr/>
            </p:nvSpPr>
            <p:spPr>
              <a:xfrm>
                <a:off x="4326" y="280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8" name="Google Shape;5518;p27"/>
              <p:cNvSpPr/>
              <p:nvPr/>
            </p:nvSpPr>
            <p:spPr>
              <a:xfrm>
                <a:off x="4482" y="28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9" name="Google Shape;5519;p27"/>
              <p:cNvSpPr/>
              <p:nvPr/>
            </p:nvSpPr>
            <p:spPr>
              <a:xfrm>
                <a:off x="4632" y="2988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0" name="Google Shape;5520;p27"/>
              <p:cNvSpPr/>
              <p:nvPr/>
            </p:nvSpPr>
            <p:spPr>
              <a:xfrm>
                <a:off x="4668" y="300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1" name="Google Shape;5521;p27"/>
              <p:cNvSpPr/>
              <p:nvPr/>
            </p:nvSpPr>
            <p:spPr>
              <a:xfrm>
                <a:off x="4494" y="2886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2" name="Google Shape;5522;p27"/>
              <p:cNvSpPr/>
              <p:nvPr/>
            </p:nvSpPr>
            <p:spPr>
              <a:xfrm>
                <a:off x="4542" y="290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3" name="Google Shape;5523;p27"/>
              <p:cNvSpPr/>
              <p:nvPr/>
            </p:nvSpPr>
            <p:spPr>
              <a:xfrm>
                <a:off x="4692" y="301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4" name="Google Shape;5524;p27"/>
              <p:cNvSpPr/>
              <p:nvPr/>
            </p:nvSpPr>
            <p:spPr>
              <a:xfrm>
                <a:off x="4746" y="2826"/>
                <a:ext cx="114" cy="138"/>
              </a:xfrm>
              <a:custGeom>
                <a:rect b="b" l="l" r="r" t="t"/>
                <a:pathLst>
                  <a:path extrusionOk="0" h="138" w="114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5" name="Google Shape;5525;p27"/>
              <p:cNvSpPr/>
              <p:nvPr/>
            </p:nvSpPr>
            <p:spPr>
              <a:xfrm>
                <a:off x="4818" y="288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6" name="Google Shape;5526;p27"/>
              <p:cNvSpPr/>
              <p:nvPr/>
            </p:nvSpPr>
            <p:spPr>
              <a:xfrm>
                <a:off x="4566" y="2772"/>
                <a:ext cx="180" cy="162"/>
              </a:xfrm>
              <a:custGeom>
                <a:rect b="b" l="l" r="r" t="t"/>
                <a:pathLst>
                  <a:path extrusionOk="0" h="162" w="180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7" name="Google Shape;5527;p27"/>
              <p:cNvSpPr/>
              <p:nvPr/>
            </p:nvSpPr>
            <p:spPr>
              <a:xfrm>
                <a:off x="4314" y="2754"/>
                <a:ext cx="198" cy="210"/>
              </a:xfrm>
              <a:custGeom>
                <a:rect b="b" l="l" r="r" t="t"/>
                <a:pathLst>
                  <a:path extrusionOk="0" h="210" w="198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8" name="Google Shape;5528;p27"/>
              <p:cNvSpPr/>
              <p:nvPr/>
            </p:nvSpPr>
            <p:spPr>
              <a:xfrm>
                <a:off x="4374" y="287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9" name="Google Shape;5529;p27"/>
              <p:cNvSpPr/>
              <p:nvPr/>
            </p:nvSpPr>
            <p:spPr>
              <a:xfrm>
                <a:off x="4350" y="2826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0" name="Google Shape;5530;p27"/>
              <p:cNvSpPr/>
              <p:nvPr/>
            </p:nvSpPr>
            <p:spPr>
              <a:xfrm>
                <a:off x="4428" y="282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1" name="Google Shape;5531;p27"/>
              <p:cNvSpPr/>
              <p:nvPr/>
            </p:nvSpPr>
            <p:spPr>
              <a:xfrm>
                <a:off x="4500" y="2970"/>
                <a:ext cx="162" cy="54"/>
              </a:xfrm>
              <a:custGeom>
                <a:rect b="b" l="l" r="r" t="t"/>
                <a:pathLst>
                  <a:path extrusionOk="0" h="54" w="162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2" name="Google Shape;5532;p27"/>
              <p:cNvSpPr/>
              <p:nvPr/>
            </p:nvSpPr>
            <p:spPr>
              <a:xfrm>
                <a:off x="4404" y="2736"/>
                <a:ext cx="72" cy="96"/>
              </a:xfrm>
              <a:custGeom>
                <a:rect b="b" l="l" r="r" t="t"/>
                <a:pathLst>
                  <a:path extrusionOk="0" h="96" w="72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3" name="Google Shape;5533;p27"/>
              <p:cNvSpPr/>
              <p:nvPr/>
            </p:nvSpPr>
            <p:spPr>
              <a:xfrm>
                <a:off x="4578" y="2730"/>
                <a:ext cx="174" cy="108"/>
              </a:xfrm>
              <a:custGeom>
                <a:rect b="b" l="l" r="r" t="t"/>
                <a:pathLst>
                  <a:path extrusionOk="0" h="108" w="174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4" name="Google Shape;5534;p27"/>
              <p:cNvSpPr/>
              <p:nvPr/>
            </p:nvSpPr>
            <p:spPr>
              <a:xfrm>
                <a:off x="4686" y="277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5" name="Google Shape;5535;p27"/>
              <p:cNvSpPr/>
              <p:nvPr/>
            </p:nvSpPr>
            <p:spPr>
              <a:xfrm>
                <a:off x="4620" y="28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6" name="Google Shape;5536;p27"/>
              <p:cNvSpPr/>
              <p:nvPr/>
            </p:nvSpPr>
            <p:spPr>
              <a:xfrm>
                <a:off x="4656" y="27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7" name="Google Shape;5537;p27"/>
              <p:cNvSpPr/>
              <p:nvPr/>
            </p:nvSpPr>
            <p:spPr>
              <a:xfrm>
                <a:off x="4668" y="27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8" name="Google Shape;5538;p27"/>
              <p:cNvSpPr/>
              <p:nvPr/>
            </p:nvSpPr>
            <p:spPr>
              <a:xfrm>
                <a:off x="4440" y="2418"/>
                <a:ext cx="126" cy="282"/>
              </a:xfrm>
              <a:custGeom>
                <a:rect b="b" l="l" r="r" t="t"/>
                <a:pathLst>
                  <a:path extrusionOk="0" h="47" w="21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9" name="Google Shape;5539;p27"/>
              <p:cNvSpPr/>
              <p:nvPr/>
            </p:nvSpPr>
            <p:spPr>
              <a:xfrm>
                <a:off x="4440" y="2586"/>
                <a:ext cx="102" cy="78"/>
              </a:xfrm>
              <a:custGeom>
                <a:rect b="b" l="l" r="r" t="t"/>
                <a:pathLst>
                  <a:path extrusionOk="0" h="13" w="17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0" name="Google Shape;5540;p27"/>
              <p:cNvSpPr/>
              <p:nvPr/>
            </p:nvSpPr>
            <p:spPr>
              <a:xfrm>
                <a:off x="4398" y="2430"/>
                <a:ext cx="138" cy="168"/>
              </a:xfrm>
              <a:custGeom>
                <a:rect b="b" l="l" r="r" t="t"/>
                <a:pathLst>
                  <a:path extrusionOk="0" h="168" w="13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1" name="Google Shape;5541;p27"/>
              <p:cNvSpPr/>
              <p:nvPr/>
            </p:nvSpPr>
            <p:spPr>
              <a:xfrm>
                <a:off x="4536" y="25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2" name="Google Shape;5542;p27"/>
              <p:cNvSpPr/>
              <p:nvPr/>
            </p:nvSpPr>
            <p:spPr>
              <a:xfrm>
                <a:off x="4440" y="243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3" name="Google Shape;5543;p27"/>
              <p:cNvSpPr/>
              <p:nvPr/>
            </p:nvSpPr>
            <p:spPr>
              <a:xfrm>
                <a:off x="4506" y="259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4" name="Google Shape;5544;p27"/>
              <p:cNvSpPr/>
              <p:nvPr/>
            </p:nvSpPr>
            <p:spPr>
              <a:xfrm>
                <a:off x="4512" y="2586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5" name="Google Shape;5545;p27"/>
              <p:cNvSpPr/>
              <p:nvPr/>
            </p:nvSpPr>
            <p:spPr>
              <a:xfrm>
                <a:off x="4878" y="2094"/>
                <a:ext cx="66" cy="90"/>
              </a:xfrm>
              <a:custGeom>
                <a:rect b="b" l="l" r="r" t="t"/>
                <a:pathLst>
                  <a:path extrusionOk="0" h="90" w="66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6" name="Google Shape;5546;p27"/>
              <p:cNvSpPr/>
              <p:nvPr/>
            </p:nvSpPr>
            <p:spPr>
              <a:xfrm>
                <a:off x="4848" y="1980"/>
                <a:ext cx="114" cy="132"/>
              </a:xfrm>
              <a:custGeom>
                <a:rect b="b" l="l" r="r" t="t"/>
                <a:pathLst>
                  <a:path extrusionOk="0" h="132" w="114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7" name="Google Shape;5547;p27"/>
              <p:cNvSpPr/>
              <p:nvPr/>
            </p:nvSpPr>
            <p:spPr>
              <a:xfrm>
                <a:off x="4356" y="2466"/>
                <a:ext cx="144" cy="180"/>
              </a:xfrm>
              <a:custGeom>
                <a:rect b="b" l="l" r="r" t="t"/>
                <a:pathLst>
                  <a:path extrusionOk="0" h="180" w="144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8" name="Google Shape;5548;p27"/>
              <p:cNvSpPr/>
              <p:nvPr/>
            </p:nvSpPr>
            <p:spPr>
              <a:xfrm>
                <a:off x="4368" y="2640"/>
                <a:ext cx="72" cy="114"/>
              </a:xfrm>
              <a:custGeom>
                <a:rect b="b" l="l" r="r" t="t"/>
                <a:pathLst>
                  <a:path extrusionOk="0" h="114" w="72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9" name="Google Shape;5549;p27"/>
              <p:cNvSpPr/>
              <p:nvPr/>
            </p:nvSpPr>
            <p:spPr>
              <a:xfrm>
                <a:off x="4422" y="274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0" name="Google Shape;5550;p27"/>
              <p:cNvSpPr/>
              <p:nvPr/>
            </p:nvSpPr>
            <p:spPr>
              <a:xfrm>
                <a:off x="4494" y="25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1" name="Google Shape;5551;p27"/>
              <p:cNvSpPr/>
              <p:nvPr/>
            </p:nvSpPr>
            <p:spPr>
              <a:xfrm>
                <a:off x="4398" y="246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2" name="Google Shape;5552;p27"/>
              <p:cNvSpPr/>
              <p:nvPr/>
            </p:nvSpPr>
            <p:spPr>
              <a:xfrm>
                <a:off x="4416" y="251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3" name="Google Shape;5553;p27"/>
              <p:cNvSpPr/>
              <p:nvPr/>
            </p:nvSpPr>
            <p:spPr>
              <a:xfrm>
                <a:off x="4494" y="256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4" name="Google Shape;5554;p27"/>
              <p:cNvSpPr/>
              <p:nvPr/>
            </p:nvSpPr>
            <p:spPr>
              <a:xfrm>
                <a:off x="4176" y="1722"/>
                <a:ext cx="582" cy="294"/>
              </a:xfrm>
              <a:custGeom>
                <a:rect b="b" l="l" r="r" t="t"/>
                <a:pathLst>
                  <a:path extrusionOk="0" h="294" w="582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5" name="Google Shape;5555;p27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6" name="Google Shape;5556;p27"/>
              <p:cNvSpPr/>
              <p:nvPr/>
            </p:nvSpPr>
            <p:spPr>
              <a:xfrm>
                <a:off x="4668" y="178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7" name="Google Shape;5557;p27"/>
              <p:cNvSpPr/>
              <p:nvPr/>
            </p:nvSpPr>
            <p:spPr>
              <a:xfrm>
                <a:off x="4362" y="172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8" name="Google Shape;5558;p27"/>
              <p:cNvSpPr/>
              <p:nvPr/>
            </p:nvSpPr>
            <p:spPr>
              <a:xfrm>
                <a:off x="4284" y="178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9" name="Google Shape;5559;p27"/>
              <p:cNvSpPr/>
              <p:nvPr/>
            </p:nvSpPr>
            <p:spPr>
              <a:xfrm>
                <a:off x="4470" y="1770"/>
                <a:ext cx="156" cy="48"/>
              </a:xfrm>
              <a:custGeom>
                <a:rect b="b" l="l" r="r" t="t"/>
                <a:pathLst>
                  <a:path extrusionOk="0" h="48" w="156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0" name="Google Shape;5560;p27"/>
              <p:cNvSpPr/>
              <p:nvPr/>
            </p:nvSpPr>
            <p:spPr>
              <a:xfrm>
                <a:off x="4182" y="180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1" name="Google Shape;5561;p27"/>
              <p:cNvSpPr/>
              <p:nvPr/>
            </p:nvSpPr>
            <p:spPr>
              <a:xfrm>
                <a:off x="4302" y="178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2" name="Google Shape;5562;p27"/>
              <p:cNvSpPr/>
              <p:nvPr/>
            </p:nvSpPr>
            <p:spPr>
              <a:xfrm>
                <a:off x="4764" y="2376"/>
                <a:ext cx="42" cy="66"/>
              </a:xfrm>
              <a:custGeom>
                <a:rect b="b" l="l" r="r" t="t"/>
                <a:pathLst>
                  <a:path extrusionOk="0" h="11" w="7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3" name="Google Shape;5563;p27"/>
              <p:cNvSpPr/>
              <p:nvPr/>
            </p:nvSpPr>
            <p:spPr>
              <a:xfrm>
                <a:off x="4554" y="2484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4" name="Google Shape;5564;p27"/>
              <p:cNvSpPr/>
              <p:nvPr/>
            </p:nvSpPr>
            <p:spPr>
              <a:xfrm>
                <a:off x="3918" y="1686"/>
                <a:ext cx="1122" cy="792"/>
              </a:xfrm>
              <a:custGeom>
                <a:rect b="b" l="l" r="r" t="t"/>
                <a:pathLst>
                  <a:path extrusionOk="0" h="792" w="112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5" name="Google Shape;5565;p27"/>
              <p:cNvSpPr/>
              <p:nvPr/>
            </p:nvSpPr>
            <p:spPr>
              <a:xfrm>
                <a:off x="4254" y="23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6" name="Google Shape;5566;p27"/>
              <p:cNvSpPr/>
              <p:nvPr/>
            </p:nvSpPr>
            <p:spPr>
              <a:xfrm>
                <a:off x="5010" y="1866"/>
                <a:ext cx="24" cy="60"/>
              </a:xfrm>
              <a:custGeom>
                <a:rect b="b" l="l" r="r" t="t"/>
                <a:pathLst>
                  <a:path extrusionOk="0" h="60" w="24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7" name="Google Shape;5567;p27"/>
              <p:cNvSpPr/>
              <p:nvPr/>
            </p:nvSpPr>
            <p:spPr>
              <a:xfrm>
                <a:off x="477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8" name="Google Shape;5568;p27"/>
              <p:cNvSpPr/>
              <p:nvPr/>
            </p:nvSpPr>
            <p:spPr>
              <a:xfrm>
                <a:off x="4704" y="1788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9" name="Google Shape;5569;p27"/>
              <p:cNvSpPr/>
              <p:nvPr/>
            </p:nvSpPr>
            <p:spPr>
              <a:xfrm>
                <a:off x="4830" y="1686"/>
                <a:ext cx="72" cy="102"/>
              </a:xfrm>
              <a:custGeom>
                <a:rect b="b" l="l" r="r" t="t"/>
                <a:pathLst>
                  <a:path extrusionOk="0" h="102" w="7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0" name="Google Shape;5570;p27"/>
              <p:cNvSpPr/>
              <p:nvPr/>
            </p:nvSpPr>
            <p:spPr>
              <a:xfrm>
                <a:off x="4170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1" name="Google Shape;5571;p27"/>
              <p:cNvSpPr/>
              <p:nvPr/>
            </p:nvSpPr>
            <p:spPr>
              <a:xfrm>
                <a:off x="4440" y="243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2" name="Google Shape;5572;p27"/>
              <p:cNvSpPr/>
              <p:nvPr/>
            </p:nvSpPr>
            <p:spPr>
              <a:xfrm>
                <a:off x="4542" y="2454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3" name="Google Shape;5573;p27"/>
              <p:cNvSpPr/>
              <p:nvPr/>
            </p:nvSpPr>
            <p:spPr>
              <a:xfrm>
                <a:off x="4488" y="24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4" name="Google Shape;5574;p27"/>
              <p:cNvSpPr/>
              <p:nvPr/>
            </p:nvSpPr>
            <p:spPr>
              <a:xfrm>
                <a:off x="4422" y="24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5" name="Google Shape;5575;p27"/>
              <p:cNvSpPr/>
              <p:nvPr/>
            </p:nvSpPr>
            <p:spPr>
              <a:xfrm>
                <a:off x="4428" y="243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6" name="Google Shape;5576;p27"/>
              <p:cNvSpPr/>
              <p:nvPr/>
            </p:nvSpPr>
            <p:spPr>
              <a:xfrm>
                <a:off x="4440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7" name="Google Shape;5577;p27"/>
              <p:cNvSpPr/>
              <p:nvPr/>
            </p:nvSpPr>
            <p:spPr>
              <a:xfrm>
                <a:off x="4878" y="201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8" name="Google Shape;5578;p27"/>
              <p:cNvSpPr/>
              <p:nvPr/>
            </p:nvSpPr>
            <p:spPr>
              <a:xfrm>
                <a:off x="4854" y="203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9" name="Google Shape;5579;p27"/>
              <p:cNvSpPr/>
              <p:nvPr/>
            </p:nvSpPr>
            <p:spPr>
              <a:xfrm>
                <a:off x="4962" y="199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0" name="Google Shape;5580;p27"/>
              <p:cNvSpPr/>
              <p:nvPr/>
            </p:nvSpPr>
            <p:spPr>
              <a:xfrm>
                <a:off x="4344" y="1980"/>
                <a:ext cx="144" cy="36"/>
              </a:xfrm>
              <a:custGeom>
                <a:rect b="b" l="l" r="r" t="t"/>
                <a:pathLst>
                  <a:path extrusionOk="0" h="36" w="144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1" name="Google Shape;5581;p27"/>
              <p:cNvSpPr/>
              <p:nvPr/>
            </p:nvSpPr>
            <p:spPr>
              <a:xfrm>
                <a:off x="4176" y="18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2" name="Google Shape;5582;p27"/>
              <p:cNvSpPr/>
              <p:nvPr/>
            </p:nvSpPr>
            <p:spPr>
              <a:xfrm>
                <a:off x="4182" y="1818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3" name="Google Shape;5583;p27"/>
              <p:cNvSpPr/>
              <p:nvPr/>
            </p:nvSpPr>
            <p:spPr>
              <a:xfrm>
                <a:off x="4728" y="1884"/>
                <a:ext cx="30" cy="0"/>
              </a:xfrm>
              <a:custGeom>
                <a:rect b="b" l="l" r="r" t="t"/>
                <a:pathLst>
                  <a:path extrusionOk="0" h="120000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4" name="Google Shape;5584;p27"/>
              <p:cNvSpPr/>
              <p:nvPr/>
            </p:nvSpPr>
            <p:spPr>
              <a:xfrm>
                <a:off x="4692" y="17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5" name="Google Shape;5585;p27"/>
              <p:cNvSpPr/>
              <p:nvPr/>
            </p:nvSpPr>
            <p:spPr>
              <a:xfrm>
                <a:off x="4692" y="184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6" name="Google Shape;5586;p27"/>
              <p:cNvSpPr/>
              <p:nvPr/>
            </p:nvSpPr>
            <p:spPr>
              <a:xfrm>
                <a:off x="4578" y="1944"/>
                <a:ext cx="42" cy="48"/>
              </a:xfrm>
              <a:custGeom>
                <a:rect b="b" l="l" r="r" t="t"/>
                <a:pathLst>
                  <a:path extrusionOk="0" h="48" w="42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7" name="Google Shape;5587;p27"/>
              <p:cNvSpPr/>
              <p:nvPr/>
            </p:nvSpPr>
            <p:spPr>
              <a:xfrm>
                <a:off x="4626" y="192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8" name="Google Shape;5588;p27"/>
              <p:cNvSpPr/>
              <p:nvPr/>
            </p:nvSpPr>
            <p:spPr>
              <a:xfrm>
                <a:off x="4176" y="18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9" name="Google Shape;5589;p27"/>
              <p:cNvSpPr/>
              <p:nvPr/>
            </p:nvSpPr>
            <p:spPr>
              <a:xfrm>
                <a:off x="4260" y="2316"/>
                <a:ext cx="162" cy="354"/>
              </a:xfrm>
              <a:custGeom>
                <a:rect b="b" l="l" r="r" t="t"/>
                <a:pathLst>
                  <a:path extrusionOk="0" h="354" w="162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0" name="Google Shape;5590;p27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1" name="Google Shape;5591;p27"/>
              <p:cNvSpPr/>
              <p:nvPr/>
            </p:nvSpPr>
            <p:spPr>
              <a:xfrm>
                <a:off x="4356" y="249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2" name="Google Shape;5592;p27"/>
              <p:cNvSpPr/>
              <p:nvPr/>
            </p:nvSpPr>
            <p:spPr>
              <a:xfrm>
                <a:off x="4356" y="2514"/>
                <a:ext cx="42" cy="126"/>
              </a:xfrm>
              <a:custGeom>
                <a:rect b="b" l="l" r="r" t="t"/>
                <a:pathLst>
                  <a:path extrusionOk="0" h="126" w="42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3" name="Google Shape;5593;p27"/>
              <p:cNvSpPr/>
              <p:nvPr/>
            </p:nvSpPr>
            <p:spPr>
              <a:xfrm>
                <a:off x="4386" y="243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4" name="Google Shape;5594;p27"/>
              <p:cNvSpPr/>
              <p:nvPr/>
            </p:nvSpPr>
            <p:spPr>
              <a:xfrm>
                <a:off x="4422" y="24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5" name="Google Shape;5595;p27"/>
              <p:cNvSpPr/>
              <p:nvPr/>
            </p:nvSpPr>
            <p:spPr>
              <a:xfrm>
                <a:off x="4362" y="2376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6" name="Google Shape;5596;p27"/>
              <p:cNvSpPr/>
              <p:nvPr/>
            </p:nvSpPr>
            <p:spPr>
              <a:xfrm>
                <a:off x="4422" y="244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7" name="Google Shape;5597;p27"/>
              <p:cNvSpPr/>
              <p:nvPr/>
            </p:nvSpPr>
            <p:spPr>
              <a:xfrm>
                <a:off x="4200" y="2334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8" name="Google Shape;5598;p27"/>
              <p:cNvSpPr/>
              <p:nvPr/>
            </p:nvSpPr>
            <p:spPr>
              <a:xfrm>
                <a:off x="4200" y="2310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9" name="Google Shape;5599;p27"/>
              <p:cNvSpPr/>
              <p:nvPr/>
            </p:nvSpPr>
            <p:spPr>
              <a:xfrm>
                <a:off x="4038" y="2274"/>
                <a:ext cx="150" cy="78"/>
              </a:xfrm>
              <a:custGeom>
                <a:rect b="b" l="l" r="r" t="t"/>
                <a:pathLst>
                  <a:path extrusionOk="0" h="78" w="150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0" name="Google Shape;5600;p27"/>
              <p:cNvSpPr/>
              <p:nvPr/>
            </p:nvSpPr>
            <p:spPr>
              <a:xfrm>
                <a:off x="4116" y="22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1" name="Google Shape;5601;p27"/>
              <p:cNvSpPr/>
              <p:nvPr/>
            </p:nvSpPr>
            <p:spPr>
              <a:xfrm>
                <a:off x="4050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2" name="Google Shape;5602;p27"/>
              <p:cNvSpPr/>
              <p:nvPr/>
            </p:nvSpPr>
            <p:spPr>
              <a:xfrm>
                <a:off x="4152" y="2322"/>
                <a:ext cx="36" cy="0"/>
              </a:xfrm>
              <a:custGeom>
                <a:rect b="b" l="l" r="r" t="t"/>
                <a:pathLst>
                  <a:path extrusionOk="0" h="120000"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3" name="Google Shape;5603;p27"/>
              <p:cNvSpPr/>
              <p:nvPr/>
            </p:nvSpPr>
            <p:spPr>
              <a:xfrm>
                <a:off x="4092" y="22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4" name="Google Shape;5604;p27"/>
              <p:cNvSpPr/>
              <p:nvPr/>
            </p:nvSpPr>
            <p:spPr>
              <a:xfrm>
                <a:off x="4062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5" name="Google Shape;5605;p27"/>
            <p:cNvGrpSpPr/>
            <p:nvPr/>
          </p:nvGrpSpPr>
          <p:grpSpPr>
            <a:xfrm>
              <a:off x="4229100" y="1154626"/>
              <a:ext cx="2687638" cy="2840038"/>
              <a:chOff x="2664" y="959"/>
              <a:chExt cx="1693" cy="1789"/>
            </a:xfrm>
          </p:grpSpPr>
          <p:sp>
            <p:nvSpPr>
              <p:cNvPr id="5606" name="Google Shape;5606;p27"/>
              <p:cNvSpPr/>
              <p:nvPr/>
            </p:nvSpPr>
            <p:spPr>
              <a:xfrm>
                <a:off x="4182" y="2352"/>
                <a:ext cx="90" cy="108"/>
              </a:xfrm>
              <a:custGeom>
                <a:rect b="b" l="l" r="r" t="t"/>
                <a:pathLst>
                  <a:path extrusionOk="0" h="108" w="90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7" name="Google Shape;5607;p27"/>
              <p:cNvSpPr/>
              <p:nvPr/>
            </p:nvSpPr>
            <p:spPr>
              <a:xfrm>
                <a:off x="4266" y="243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8" name="Google Shape;5608;p27"/>
              <p:cNvSpPr/>
              <p:nvPr/>
            </p:nvSpPr>
            <p:spPr>
              <a:xfrm>
                <a:off x="4026" y="2676"/>
                <a:ext cx="42" cy="72"/>
              </a:xfrm>
              <a:custGeom>
                <a:rect b="b" l="l" r="r" t="t"/>
                <a:pathLst>
                  <a:path extrusionOk="0" h="72" w="4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9" name="Google Shape;5609;p27"/>
              <p:cNvSpPr/>
              <p:nvPr/>
            </p:nvSpPr>
            <p:spPr>
              <a:xfrm>
                <a:off x="3816" y="2142"/>
                <a:ext cx="540" cy="564"/>
              </a:xfrm>
              <a:custGeom>
                <a:rect b="b" l="l" r="r" t="t"/>
                <a:pathLst>
                  <a:path extrusionOk="0" h="564" w="540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0" name="Google Shape;5610;p27"/>
              <p:cNvSpPr/>
              <p:nvPr/>
            </p:nvSpPr>
            <p:spPr>
              <a:xfrm>
                <a:off x="4260" y="234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1" name="Google Shape;5611;p27"/>
              <p:cNvSpPr/>
              <p:nvPr/>
            </p:nvSpPr>
            <p:spPr>
              <a:xfrm>
                <a:off x="4020" y="2160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2" name="Google Shape;5612;p27"/>
              <p:cNvSpPr/>
              <p:nvPr/>
            </p:nvSpPr>
            <p:spPr>
              <a:xfrm>
                <a:off x="4260" y="23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3" name="Google Shape;5613;p27"/>
              <p:cNvSpPr/>
              <p:nvPr/>
            </p:nvSpPr>
            <p:spPr>
              <a:xfrm>
                <a:off x="4050" y="226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4" name="Google Shape;5614;p27"/>
              <p:cNvSpPr/>
              <p:nvPr/>
            </p:nvSpPr>
            <p:spPr>
              <a:xfrm>
                <a:off x="4002" y="214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5" name="Google Shape;5615;p27"/>
              <p:cNvSpPr/>
              <p:nvPr/>
            </p:nvSpPr>
            <p:spPr>
              <a:xfrm>
                <a:off x="3990" y="215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6" name="Google Shape;5616;p27"/>
              <p:cNvSpPr/>
              <p:nvPr/>
            </p:nvSpPr>
            <p:spPr>
              <a:xfrm>
                <a:off x="4188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7" name="Google Shape;5617;p27"/>
              <p:cNvSpPr/>
              <p:nvPr/>
            </p:nvSpPr>
            <p:spPr>
              <a:xfrm>
                <a:off x="4356" y="231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8" name="Google Shape;5618;p27"/>
              <p:cNvSpPr/>
              <p:nvPr/>
            </p:nvSpPr>
            <p:spPr>
              <a:xfrm>
                <a:off x="4308" y="2286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9" name="Google Shape;5619;p27"/>
              <p:cNvSpPr/>
              <p:nvPr/>
            </p:nvSpPr>
            <p:spPr>
              <a:xfrm>
                <a:off x="4272" y="240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0" name="Google Shape;5620;p27"/>
              <p:cNvSpPr/>
              <p:nvPr/>
            </p:nvSpPr>
            <p:spPr>
              <a:xfrm>
                <a:off x="4278" y="2358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1" name="Google Shape;5621;p27"/>
              <p:cNvSpPr/>
              <p:nvPr/>
            </p:nvSpPr>
            <p:spPr>
              <a:xfrm>
                <a:off x="4350" y="23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2" name="Google Shape;5622;p27"/>
              <p:cNvSpPr/>
              <p:nvPr/>
            </p:nvSpPr>
            <p:spPr>
              <a:xfrm>
                <a:off x="4254" y="232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3" name="Google Shape;5623;p27"/>
              <p:cNvSpPr/>
              <p:nvPr/>
            </p:nvSpPr>
            <p:spPr>
              <a:xfrm>
                <a:off x="4200" y="233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4" name="Google Shape;5624;p27"/>
              <p:cNvSpPr/>
              <p:nvPr/>
            </p:nvSpPr>
            <p:spPr>
              <a:xfrm>
                <a:off x="4254" y="232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5" name="Google Shape;5625;p27"/>
              <p:cNvSpPr/>
              <p:nvPr/>
            </p:nvSpPr>
            <p:spPr>
              <a:xfrm>
                <a:off x="4254" y="2322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6" name="Google Shape;5626;p27"/>
              <p:cNvSpPr/>
              <p:nvPr/>
            </p:nvSpPr>
            <p:spPr>
              <a:xfrm>
                <a:off x="4128" y="2346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7" name="Google Shape;5627;p27"/>
              <p:cNvSpPr/>
              <p:nvPr/>
            </p:nvSpPr>
            <p:spPr>
              <a:xfrm>
                <a:off x="4050" y="227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8" name="Google Shape;5628;p27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9" name="Google Shape;5629;p27"/>
              <p:cNvSpPr/>
              <p:nvPr/>
            </p:nvSpPr>
            <p:spPr>
              <a:xfrm>
                <a:off x="4188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0" name="Google Shape;5630;p27"/>
              <p:cNvSpPr/>
              <p:nvPr/>
            </p:nvSpPr>
            <p:spPr>
              <a:xfrm>
                <a:off x="4050" y="22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1" name="Google Shape;5631;p27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2" name="Google Shape;5632;p27"/>
              <p:cNvSpPr/>
              <p:nvPr/>
            </p:nvSpPr>
            <p:spPr>
              <a:xfrm>
                <a:off x="4236" y="24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3" name="Google Shape;5633;p27"/>
              <p:cNvSpPr/>
              <p:nvPr/>
            </p:nvSpPr>
            <p:spPr>
              <a:xfrm>
                <a:off x="4188" y="2352"/>
                <a:ext cx="66" cy="60"/>
              </a:xfrm>
              <a:custGeom>
                <a:rect b="b" l="l" r="r" t="t"/>
                <a:pathLst>
                  <a:path extrusionOk="0" h="60" w="66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4" name="Google Shape;5634;p27"/>
              <p:cNvSpPr/>
              <p:nvPr/>
            </p:nvSpPr>
            <p:spPr>
              <a:xfrm>
                <a:off x="4248" y="24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5" name="Google Shape;5635;p27"/>
              <p:cNvSpPr/>
              <p:nvPr/>
            </p:nvSpPr>
            <p:spPr>
              <a:xfrm>
                <a:off x="4272" y="243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6" name="Google Shape;5636;p27"/>
              <p:cNvSpPr/>
              <p:nvPr/>
            </p:nvSpPr>
            <p:spPr>
              <a:xfrm>
                <a:off x="3810" y="2022"/>
                <a:ext cx="132" cy="108"/>
              </a:xfrm>
              <a:custGeom>
                <a:rect b="b" l="l" r="r" t="t"/>
                <a:pathLst>
                  <a:path extrusionOk="0" h="108" w="132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7" name="Google Shape;5637;p27"/>
              <p:cNvSpPr/>
              <p:nvPr/>
            </p:nvSpPr>
            <p:spPr>
              <a:xfrm>
                <a:off x="3918" y="2088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8" name="Google Shape;5638;p27"/>
              <p:cNvSpPr/>
              <p:nvPr/>
            </p:nvSpPr>
            <p:spPr>
              <a:xfrm>
                <a:off x="3420" y="1626"/>
                <a:ext cx="750" cy="402"/>
              </a:xfrm>
              <a:custGeom>
                <a:rect b="b" l="l" r="r" t="t"/>
                <a:pathLst>
                  <a:path extrusionOk="0" h="67" w="125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9" name="Google Shape;5639;p27"/>
              <p:cNvSpPr/>
              <p:nvPr/>
            </p:nvSpPr>
            <p:spPr>
              <a:xfrm>
                <a:off x="3462" y="1740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0" name="Google Shape;5640;p27"/>
              <p:cNvSpPr/>
              <p:nvPr/>
            </p:nvSpPr>
            <p:spPr>
              <a:xfrm>
                <a:off x="3522" y="1740"/>
                <a:ext cx="84" cy="36"/>
              </a:xfrm>
              <a:custGeom>
                <a:rect b="b" l="l" r="r" t="t"/>
                <a:pathLst>
                  <a:path extrusionOk="0" h="36" w="84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1" name="Google Shape;5641;p27"/>
              <p:cNvSpPr/>
              <p:nvPr/>
            </p:nvSpPr>
            <p:spPr>
              <a:xfrm>
                <a:off x="3462" y="178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2" name="Google Shape;5642;p27"/>
              <p:cNvSpPr/>
              <p:nvPr/>
            </p:nvSpPr>
            <p:spPr>
              <a:xfrm>
                <a:off x="3630" y="1746"/>
                <a:ext cx="66" cy="30"/>
              </a:xfrm>
              <a:custGeom>
                <a:rect b="b" l="l" r="r" t="t"/>
                <a:pathLst>
                  <a:path extrusionOk="0" h="30" w="66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3" name="Google Shape;5643;p27"/>
              <p:cNvSpPr/>
              <p:nvPr/>
            </p:nvSpPr>
            <p:spPr>
              <a:xfrm>
                <a:off x="3948" y="1656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4" name="Google Shape;5644;p27"/>
              <p:cNvSpPr/>
              <p:nvPr/>
            </p:nvSpPr>
            <p:spPr>
              <a:xfrm>
                <a:off x="3690" y="1662"/>
                <a:ext cx="36" cy="6"/>
              </a:xfrm>
              <a:custGeom>
                <a:rect b="b" l="l" r="r" t="t"/>
                <a:pathLst>
                  <a:path extrusionOk="0" h="6" w="3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5" name="Google Shape;5645;p27"/>
              <p:cNvSpPr/>
              <p:nvPr/>
            </p:nvSpPr>
            <p:spPr>
              <a:xfrm>
                <a:off x="3696" y="168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6" name="Google Shape;5646;p27"/>
              <p:cNvSpPr/>
              <p:nvPr/>
            </p:nvSpPr>
            <p:spPr>
              <a:xfrm>
                <a:off x="3450" y="187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7" name="Google Shape;5647;p27"/>
              <p:cNvSpPr/>
              <p:nvPr/>
            </p:nvSpPr>
            <p:spPr>
              <a:xfrm>
                <a:off x="3666" y="171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8" name="Google Shape;5648;p27"/>
              <p:cNvSpPr/>
              <p:nvPr/>
            </p:nvSpPr>
            <p:spPr>
              <a:xfrm>
                <a:off x="3804" y="1626"/>
                <a:ext cx="48" cy="12"/>
              </a:xfrm>
              <a:custGeom>
                <a:rect b="b" l="l" r="r" t="t"/>
                <a:pathLst>
                  <a:path extrusionOk="0" h="12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9" name="Google Shape;5649;p27"/>
              <p:cNvSpPr/>
              <p:nvPr/>
            </p:nvSpPr>
            <p:spPr>
              <a:xfrm>
                <a:off x="4020" y="1728"/>
                <a:ext cx="150" cy="84"/>
              </a:xfrm>
              <a:custGeom>
                <a:rect b="b" l="l" r="r" t="t"/>
                <a:pathLst>
                  <a:path extrusionOk="0" h="84" w="150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0" name="Google Shape;5650;p27"/>
              <p:cNvSpPr/>
              <p:nvPr/>
            </p:nvSpPr>
            <p:spPr>
              <a:xfrm>
                <a:off x="3450" y="178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1" name="Google Shape;5651;p27"/>
              <p:cNvSpPr/>
              <p:nvPr/>
            </p:nvSpPr>
            <p:spPr>
              <a:xfrm>
                <a:off x="3978" y="167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2" name="Google Shape;5652;p27"/>
              <p:cNvSpPr/>
              <p:nvPr/>
            </p:nvSpPr>
            <p:spPr>
              <a:xfrm>
                <a:off x="3456" y="188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3" name="Google Shape;5653;p27"/>
              <p:cNvSpPr/>
              <p:nvPr/>
            </p:nvSpPr>
            <p:spPr>
              <a:xfrm>
                <a:off x="3882" y="166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4" name="Google Shape;5654;p27"/>
              <p:cNvSpPr/>
              <p:nvPr/>
            </p:nvSpPr>
            <p:spPr>
              <a:xfrm>
                <a:off x="3420" y="1824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5" name="Google Shape;5655;p27"/>
              <p:cNvSpPr/>
              <p:nvPr/>
            </p:nvSpPr>
            <p:spPr>
              <a:xfrm>
                <a:off x="4038" y="192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6" name="Google Shape;5656;p27"/>
              <p:cNvSpPr/>
              <p:nvPr/>
            </p:nvSpPr>
            <p:spPr>
              <a:xfrm>
                <a:off x="4044" y="1974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7" name="Google Shape;5657;p27"/>
              <p:cNvSpPr/>
              <p:nvPr/>
            </p:nvSpPr>
            <p:spPr>
              <a:xfrm>
                <a:off x="4104" y="1848"/>
                <a:ext cx="36" cy="24"/>
              </a:xfrm>
              <a:custGeom>
                <a:rect b="b" l="l" r="r" t="t"/>
                <a:pathLst>
                  <a:path extrusionOk="0" h="24" w="36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8" name="Google Shape;5658;p27"/>
              <p:cNvSpPr/>
              <p:nvPr/>
            </p:nvSpPr>
            <p:spPr>
              <a:xfrm>
                <a:off x="3840" y="1974"/>
                <a:ext cx="204" cy="96"/>
              </a:xfrm>
              <a:custGeom>
                <a:rect b="b" l="l" r="r" t="t"/>
                <a:pathLst>
                  <a:path extrusionOk="0" h="96" w="204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9" name="Google Shape;5659;p27"/>
              <p:cNvSpPr/>
              <p:nvPr/>
            </p:nvSpPr>
            <p:spPr>
              <a:xfrm>
                <a:off x="3918" y="204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0" name="Google Shape;5660;p27"/>
              <p:cNvSpPr/>
              <p:nvPr/>
            </p:nvSpPr>
            <p:spPr>
              <a:xfrm>
                <a:off x="3966" y="202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1" name="Google Shape;5661;p27"/>
              <p:cNvSpPr/>
              <p:nvPr/>
            </p:nvSpPr>
            <p:spPr>
              <a:xfrm>
                <a:off x="3840" y="205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2" name="Google Shape;5662;p27"/>
              <p:cNvSpPr/>
              <p:nvPr/>
            </p:nvSpPr>
            <p:spPr>
              <a:xfrm>
                <a:off x="3888" y="207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3" name="Google Shape;5663;p27"/>
              <p:cNvSpPr/>
              <p:nvPr/>
            </p:nvSpPr>
            <p:spPr>
              <a:xfrm>
                <a:off x="3870" y="198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4" name="Google Shape;5664;p27"/>
              <p:cNvSpPr/>
              <p:nvPr/>
            </p:nvSpPr>
            <p:spPr>
              <a:xfrm>
                <a:off x="3888" y="1974"/>
                <a:ext cx="66" cy="18"/>
              </a:xfrm>
              <a:custGeom>
                <a:rect b="b" l="l" r="r" t="t"/>
                <a:pathLst>
                  <a:path extrusionOk="0" h="18" w="66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5" name="Google Shape;5665;p27"/>
              <p:cNvSpPr/>
              <p:nvPr/>
            </p:nvSpPr>
            <p:spPr>
              <a:xfrm>
                <a:off x="3594" y="1914"/>
                <a:ext cx="318" cy="204"/>
              </a:xfrm>
              <a:custGeom>
                <a:rect b="b" l="l" r="r" t="t"/>
                <a:pathLst>
                  <a:path extrusionOk="0" h="204" w="318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6" name="Google Shape;5666;p27"/>
              <p:cNvSpPr/>
              <p:nvPr/>
            </p:nvSpPr>
            <p:spPr>
              <a:xfrm>
                <a:off x="3864" y="204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7" name="Google Shape;5667;p27"/>
              <p:cNvSpPr/>
              <p:nvPr/>
            </p:nvSpPr>
            <p:spPr>
              <a:xfrm>
                <a:off x="3810" y="206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8" name="Google Shape;5668;p27"/>
              <p:cNvSpPr/>
              <p:nvPr/>
            </p:nvSpPr>
            <p:spPr>
              <a:xfrm>
                <a:off x="3828" y="2034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9" name="Google Shape;5669;p27"/>
              <p:cNvSpPr/>
              <p:nvPr/>
            </p:nvSpPr>
            <p:spPr>
              <a:xfrm>
                <a:off x="3594" y="1914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0" name="Google Shape;5670;p27"/>
              <p:cNvSpPr/>
              <p:nvPr/>
            </p:nvSpPr>
            <p:spPr>
              <a:xfrm>
                <a:off x="3858" y="201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1" name="Google Shape;5671;p27"/>
              <p:cNvSpPr/>
              <p:nvPr/>
            </p:nvSpPr>
            <p:spPr>
              <a:xfrm>
                <a:off x="3864" y="199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2" name="Google Shape;5672;p27"/>
              <p:cNvSpPr/>
              <p:nvPr/>
            </p:nvSpPr>
            <p:spPr>
              <a:xfrm>
                <a:off x="3534" y="1980"/>
                <a:ext cx="258" cy="186"/>
              </a:xfrm>
              <a:custGeom>
                <a:rect b="b" l="l" r="r" t="t"/>
                <a:pathLst>
                  <a:path extrusionOk="0" h="186" w="258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3" name="Google Shape;5673;p27"/>
              <p:cNvSpPr/>
              <p:nvPr/>
            </p:nvSpPr>
            <p:spPr>
              <a:xfrm>
                <a:off x="3534" y="199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4" name="Google Shape;5674;p27"/>
              <p:cNvSpPr/>
              <p:nvPr/>
            </p:nvSpPr>
            <p:spPr>
              <a:xfrm>
                <a:off x="3636" y="1980"/>
                <a:ext cx="36" cy="30"/>
              </a:xfrm>
              <a:custGeom>
                <a:rect b="b" l="l" r="r" t="t"/>
                <a:pathLst>
                  <a:path extrusionOk="0" h="30" w="36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5" name="Google Shape;5675;p27"/>
              <p:cNvSpPr/>
              <p:nvPr/>
            </p:nvSpPr>
            <p:spPr>
              <a:xfrm>
                <a:off x="3768" y="209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6" name="Google Shape;5676;p27"/>
              <p:cNvSpPr/>
              <p:nvPr/>
            </p:nvSpPr>
            <p:spPr>
              <a:xfrm>
                <a:off x="3390" y="2010"/>
                <a:ext cx="102" cy="78"/>
              </a:xfrm>
              <a:custGeom>
                <a:rect b="b" l="l" r="r" t="t"/>
                <a:pathLst>
                  <a:path extrusionOk="0" h="78" w="102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7" name="Google Shape;5677;p27"/>
              <p:cNvSpPr/>
              <p:nvPr/>
            </p:nvSpPr>
            <p:spPr>
              <a:xfrm>
                <a:off x="3444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8" name="Google Shape;5678;p27"/>
              <p:cNvSpPr/>
              <p:nvPr/>
            </p:nvSpPr>
            <p:spPr>
              <a:xfrm>
                <a:off x="3426" y="201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9" name="Google Shape;5679;p27"/>
              <p:cNvSpPr/>
              <p:nvPr/>
            </p:nvSpPr>
            <p:spPr>
              <a:xfrm>
                <a:off x="3366" y="2016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0" name="Google Shape;5680;p27"/>
              <p:cNvSpPr/>
              <p:nvPr/>
            </p:nvSpPr>
            <p:spPr>
              <a:xfrm>
                <a:off x="3294" y="1962"/>
                <a:ext cx="132" cy="60"/>
              </a:xfrm>
              <a:custGeom>
                <a:rect b="b" l="l" r="r" t="t"/>
                <a:pathLst>
                  <a:path extrusionOk="0" h="60" w="132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1" name="Google Shape;5681;p27"/>
              <p:cNvSpPr/>
              <p:nvPr/>
            </p:nvSpPr>
            <p:spPr>
              <a:xfrm>
                <a:off x="3294" y="196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2" name="Google Shape;5682;p27"/>
              <p:cNvSpPr/>
              <p:nvPr/>
            </p:nvSpPr>
            <p:spPr>
              <a:xfrm>
                <a:off x="3372" y="1980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3" name="Google Shape;5683;p27"/>
              <p:cNvSpPr/>
              <p:nvPr/>
            </p:nvSpPr>
            <p:spPr>
              <a:xfrm>
                <a:off x="3426" y="200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4" name="Google Shape;5684;p27"/>
              <p:cNvSpPr/>
              <p:nvPr/>
            </p:nvSpPr>
            <p:spPr>
              <a:xfrm>
                <a:off x="3390" y="201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5" name="Google Shape;5685;p27"/>
              <p:cNvSpPr/>
              <p:nvPr/>
            </p:nvSpPr>
            <p:spPr>
              <a:xfrm>
                <a:off x="3420" y="201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6" name="Google Shape;5686;p27"/>
              <p:cNvSpPr/>
              <p:nvPr/>
            </p:nvSpPr>
            <p:spPr>
              <a:xfrm>
                <a:off x="3426" y="201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7" name="Google Shape;5687;p27"/>
              <p:cNvSpPr/>
              <p:nvPr/>
            </p:nvSpPr>
            <p:spPr>
              <a:xfrm>
                <a:off x="3384" y="201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8" name="Google Shape;5688;p27"/>
              <p:cNvSpPr/>
              <p:nvPr/>
            </p:nvSpPr>
            <p:spPr>
              <a:xfrm>
                <a:off x="3048" y="2004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9" name="Google Shape;5689;p27"/>
              <p:cNvSpPr/>
              <p:nvPr/>
            </p:nvSpPr>
            <p:spPr>
              <a:xfrm>
                <a:off x="3048" y="1998"/>
                <a:ext cx="342" cy="150"/>
              </a:xfrm>
              <a:custGeom>
                <a:rect b="b" l="l" r="r" t="t"/>
                <a:pathLst>
                  <a:path extrusionOk="0" h="150" w="342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0" name="Google Shape;5690;p27"/>
              <p:cNvSpPr/>
              <p:nvPr/>
            </p:nvSpPr>
            <p:spPr>
              <a:xfrm>
                <a:off x="3180" y="2154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1" name="Google Shape;5691;p27"/>
              <p:cNvSpPr/>
              <p:nvPr/>
            </p:nvSpPr>
            <p:spPr>
              <a:xfrm>
                <a:off x="3384" y="205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2" name="Google Shape;5692;p27"/>
              <p:cNvSpPr/>
              <p:nvPr/>
            </p:nvSpPr>
            <p:spPr>
              <a:xfrm>
                <a:off x="3366" y="20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3" name="Google Shape;5693;p27"/>
              <p:cNvSpPr/>
              <p:nvPr/>
            </p:nvSpPr>
            <p:spPr>
              <a:xfrm>
                <a:off x="3330" y="2010"/>
                <a:ext cx="24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4" name="Google Shape;5694;p27"/>
              <p:cNvSpPr/>
              <p:nvPr/>
            </p:nvSpPr>
            <p:spPr>
              <a:xfrm>
                <a:off x="3162" y="2160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5" name="Google Shape;5695;p27"/>
              <p:cNvSpPr/>
              <p:nvPr/>
            </p:nvSpPr>
            <p:spPr>
              <a:xfrm>
                <a:off x="2976" y="145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6" name="Google Shape;5696;p27"/>
              <p:cNvSpPr/>
              <p:nvPr/>
            </p:nvSpPr>
            <p:spPr>
              <a:xfrm>
                <a:off x="2940" y="1014"/>
                <a:ext cx="210" cy="450"/>
              </a:xfrm>
              <a:custGeom>
                <a:rect b="b" l="l" r="r" t="t"/>
                <a:pathLst>
                  <a:path extrusionOk="0" h="450" w="21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7" name="Google Shape;5697;p27"/>
              <p:cNvSpPr/>
              <p:nvPr/>
            </p:nvSpPr>
            <p:spPr>
              <a:xfrm>
                <a:off x="2928" y="144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8" name="Google Shape;5698;p27"/>
              <p:cNvSpPr/>
              <p:nvPr/>
            </p:nvSpPr>
            <p:spPr>
              <a:xfrm>
                <a:off x="3114" y="1266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9" name="Google Shape;5699;p27"/>
              <p:cNvSpPr/>
              <p:nvPr/>
            </p:nvSpPr>
            <p:spPr>
              <a:xfrm>
                <a:off x="3132" y="13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0" name="Google Shape;5700;p27"/>
              <p:cNvSpPr/>
              <p:nvPr/>
            </p:nvSpPr>
            <p:spPr>
              <a:xfrm>
                <a:off x="3102" y="111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1" name="Google Shape;5701;p27"/>
              <p:cNvSpPr/>
              <p:nvPr/>
            </p:nvSpPr>
            <p:spPr>
              <a:xfrm>
                <a:off x="2832" y="162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2" name="Google Shape;5702;p27"/>
              <p:cNvSpPr/>
              <p:nvPr/>
            </p:nvSpPr>
            <p:spPr>
              <a:xfrm>
                <a:off x="2898" y="1542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3" name="Google Shape;5703;p27"/>
              <p:cNvSpPr/>
              <p:nvPr/>
            </p:nvSpPr>
            <p:spPr>
              <a:xfrm>
                <a:off x="2772" y="1068"/>
                <a:ext cx="240" cy="558"/>
              </a:xfrm>
              <a:custGeom>
                <a:rect b="b" l="l" r="r" t="t"/>
                <a:pathLst>
                  <a:path extrusionOk="0" h="558" w="240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4" name="Google Shape;5704;p27"/>
              <p:cNvSpPr/>
              <p:nvPr/>
            </p:nvSpPr>
            <p:spPr>
              <a:xfrm>
                <a:off x="2868" y="1554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5" name="Google Shape;5705;p27"/>
              <p:cNvSpPr/>
              <p:nvPr/>
            </p:nvSpPr>
            <p:spPr>
              <a:xfrm>
                <a:off x="3000" y="1122"/>
                <a:ext cx="6" cy="60"/>
              </a:xfrm>
              <a:custGeom>
                <a:rect b="b" l="l" r="r" t="t"/>
                <a:pathLst>
                  <a:path extrusionOk="0" h="60" w="6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6" name="Google Shape;5706;p27"/>
              <p:cNvSpPr/>
              <p:nvPr/>
            </p:nvSpPr>
            <p:spPr>
              <a:xfrm>
                <a:off x="2958" y="108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7" name="Google Shape;5707;p27"/>
              <p:cNvSpPr/>
              <p:nvPr/>
            </p:nvSpPr>
            <p:spPr>
              <a:xfrm>
                <a:off x="2946" y="10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8" name="Google Shape;5708;p27"/>
              <p:cNvSpPr/>
              <p:nvPr/>
            </p:nvSpPr>
            <p:spPr>
              <a:xfrm>
                <a:off x="3000" y="983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9" name="Google Shape;5709;p27"/>
              <p:cNvSpPr/>
              <p:nvPr/>
            </p:nvSpPr>
            <p:spPr>
              <a:xfrm>
                <a:off x="2664" y="971"/>
                <a:ext cx="474" cy="565"/>
              </a:xfrm>
              <a:custGeom>
                <a:rect b="b" l="l" r="r" t="t"/>
                <a:pathLst>
                  <a:path extrusionOk="0" h="565" w="474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0" name="Google Shape;5710;p27"/>
              <p:cNvSpPr/>
              <p:nvPr/>
            </p:nvSpPr>
            <p:spPr>
              <a:xfrm>
                <a:off x="2724" y="13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1" name="Google Shape;5711;p27"/>
              <p:cNvSpPr/>
              <p:nvPr/>
            </p:nvSpPr>
            <p:spPr>
              <a:xfrm>
                <a:off x="2970" y="983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2" name="Google Shape;5712;p27"/>
              <p:cNvSpPr/>
              <p:nvPr/>
            </p:nvSpPr>
            <p:spPr>
              <a:xfrm>
                <a:off x="2982" y="100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3" name="Google Shape;5713;p27"/>
              <p:cNvSpPr/>
              <p:nvPr/>
            </p:nvSpPr>
            <p:spPr>
              <a:xfrm>
                <a:off x="2988" y="989"/>
                <a:ext cx="12" cy="19"/>
              </a:xfrm>
              <a:custGeom>
                <a:rect b="b" l="l" r="r" t="t"/>
                <a:pathLst>
                  <a:path extrusionOk="0" h="19" w="12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4" name="Google Shape;5714;p27"/>
              <p:cNvSpPr/>
              <p:nvPr/>
            </p:nvSpPr>
            <p:spPr>
              <a:xfrm>
                <a:off x="2880" y="1044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5" name="Google Shape;5715;p27"/>
              <p:cNvSpPr/>
              <p:nvPr/>
            </p:nvSpPr>
            <p:spPr>
              <a:xfrm>
                <a:off x="2898" y="103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6" name="Google Shape;5716;p27"/>
              <p:cNvSpPr/>
              <p:nvPr/>
            </p:nvSpPr>
            <p:spPr>
              <a:xfrm>
                <a:off x="2832" y="108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7" name="Google Shape;5717;p27"/>
              <p:cNvSpPr/>
              <p:nvPr/>
            </p:nvSpPr>
            <p:spPr>
              <a:xfrm>
                <a:off x="3036" y="959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8" name="Google Shape;5718;p27"/>
              <p:cNvSpPr/>
              <p:nvPr/>
            </p:nvSpPr>
            <p:spPr>
              <a:xfrm>
                <a:off x="2832" y="1080"/>
                <a:ext cx="42" cy="42"/>
              </a:xfrm>
              <a:custGeom>
                <a:rect b="b" l="l" r="r" t="t"/>
                <a:pathLst>
                  <a:path extrusionOk="0" h="42" w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9" name="Google Shape;5719;p27"/>
              <p:cNvSpPr/>
              <p:nvPr/>
            </p:nvSpPr>
            <p:spPr>
              <a:xfrm>
                <a:off x="2928" y="1014"/>
                <a:ext cx="6" cy="6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0" name="Google Shape;5720;p27"/>
              <p:cNvSpPr/>
              <p:nvPr/>
            </p:nvSpPr>
            <p:spPr>
              <a:xfrm>
                <a:off x="2856" y="1056"/>
                <a:ext cx="6" cy="18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1" name="Google Shape;5721;p27"/>
              <p:cNvSpPr/>
              <p:nvPr/>
            </p:nvSpPr>
            <p:spPr>
              <a:xfrm>
                <a:off x="2916" y="10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2" name="Google Shape;5722;p27"/>
              <p:cNvSpPr/>
              <p:nvPr/>
            </p:nvSpPr>
            <p:spPr>
              <a:xfrm>
                <a:off x="3132" y="103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3" name="Google Shape;5723;p27"/>
              <p:cNvSpPr/>
              <p:nvPr/>
            </p:nvSpPr>
            <p:spPr>
              <a:xfrm>
                <a:off x="3102" y="107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4" name="Google Shape;5724;p27"/>
              <p:cNvSpPr/>
              <p:nvPr/>
            </p:nvSpPr>
            <p:spPr>
              <a:xfrm>
                <a:off x="2940" y="1062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5" name="Google Shape;5725;p27"/>
              <p:cNvSpPr/>
              <p:nvPr/>
            </p:nvSpPr>
            <p:spPr>
              <a:xfrm>
                <a:off x="3090" y="102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6" name="Google Shape;5726;p27"/>
              <p:cNvSpPr/>
              <p:nvPr/>
            </p:nvSpPr>
            <p:spPr>
              <a:xfrm>
                <a:off x="3006" y="1050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7" name="Google Shape;5727;p27"/>
              <p:cNvSpPr/>
              <p:nvPr/>
            </p:nvSpPr>
            <p:spPr>
              <a:xfrm>
                <a:off x="2772" y="14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8" name="Google Shape;5728;p27"/>
              <p:cNvSpPr/>
              <p:nvPr/>
            </p:nvSpPr>
            <p:spPr>
              <a:xfrm>
                <a:off x="2940" y="10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9" name="Google Shape;5729;p27"/>
              <p:cNvSpPr/>
              <p:nvPr/>
            </p:nvSpPr>
            <p:spPr>
              <a:xfrm>
                <a:off x="2790" y="1308"/>
                <a:ext cx="18" cy="96"/>
              </a:xfrm>
              <a:custGeom>
                <a:rect b="b" l="l" r="r" t="t"/>
                <a:pathLst>
                  <a:path extrusionOk="0" h="96" w="18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0" name="Google Shape;5730;p27"/>
              <p:cNvSpPr/>
              <p:nvPr/>
            </p:nvSpPr>
            <p:spPr>
              <a:xfrm>
                <a:off x="2820" y="127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1" name="Google Shape;5731;p27"/>
              <p:cNvSpPr/>
              <p:nvPr/>
            </p:nvSpPr>
            <p:spPr>
              <a:xfrm>
                <a:off x="2820" y="1212"/>
                <a:ext cx="30" cy="66"/>
              </a:xfrm>
              <a:custGeom>
                <a:rect b="b" l="l" r="r" t="t"/>
                <a:pathLst>
                  <a:path extrusionOk="0" h="66" w="30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2" name="Google Shape;5732;p27"/>
              <p:cNvSpPr/>
              <p:nvPr/>
            </p:nvSpPr>
            <p:spPr>
              <a:xfrm>
                <a:off x="2784" y="149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3" name="Google Shape;5733;p27"/>
              <p:cNvSpPr/>
              <p:nvPr/>
            </p:nvSpPr>
            <p:spPr>
              <a:xfrm>
                <a:off x="2826" y="1290"/>
                <a:ext cx="1" cy="18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4" name="Google Shape;5734;p27"/>
              <p:cNvSpPr/>
              <p:nvPr/>
            </p:nvSpPr>
            <p:spPr>
              <a:xfrm>
                <a:off x="2898" y="1098"/>
                <a:ext cx="42" cy="30"/>
              </a:xfrm>
              <a:custGeom>
                <a:rect b="b" l="l" r="r" t="t"/>
                <a:pathLst>
                  <a:path extrusionOk="0" h="30" w="42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5" name="Google Shape;5735;p27"/>
              <p:cNvSpPr/>
              <p:nvPr/>
            </p:nvSpPr>
            <p:spPr>
              <a:xfrm>
                <a:off x="2976" y="1716"/>
                <a:ext cx="330" cy="228"/>
              </a:xfrm>
              <a:custGeom>
                <a:rect b="b" l="l" r="r" t="t"/>
                <a:pathLst>
                  <a:path extrusionOk="0" h="38" w="55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6" name="Google Shape;5736;p27"/>
              <p:cNvSpPr/>
              <p:nvPr/>
            </p:nvSpPr>
            <p:spPr>
              <a:xfrm>
                <a:off x="3198" y="173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7" name="Google Shape;5737;p27"/>
              <p:cNvSpPr/>
              <p:nvPr/>
            </p:nvSpPr>
            <p:spPr>
              <a:xfrm>
                <a:off x="3198" y="175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8" name="Google Shape;5738;p27"/>
              <p:cNvSpPr/>
              <p:nvPr/>
            </p:nvSpPr>
            <p:spPr>
              <a:xfrm>
                <a:off x="3216" y="176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9" name="Google Shape;5739;p27"/>
              <p:cNvSpPr/>
              <p:nvPr/>
            </p:nvSpPr>
            <p:spPr>
              <a:xfrm>
                <a:off x="3156" y="172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0" name="Google Shape;5740;p27"/>
              <p:cNvSpPr/>
              <p:nvPr/>
            </p:nvSpPr>
            <p:spPr>
              <a:xfrm>
                <a:off x="3162" y="171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1" name="Google Shape;5741;p27"/>
              <p:cNvSpPr/>
              <p:nvPr/>
            </p:nvSpPr>
            <p:spPr>
              <a:xfrm>
                <a:off x="3228" y="177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2" name="Google Shape;5742;p27"/>
              <p:cNvSpPr/>
              <p:nvPr/>
            </p:nvSpPr>
            <p:spPr>
              <a:xfrm>
                <a:off x="3276" y="184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3" name="Google Shape;5743;p27"/>
              <p:cNvSpPr/>
              <p:nvPr/>
            </p:nvSpPr>
            <p:spPr>
              <a:xfrm>
                <a:off x="2994" y="1596"/>
                <a:ext cx="180" cy="156"/>
              </a:xfrm>
              <a:custGeom>
                <a:rect b="b" l="l" r="r" t="t"/>
                <a:pathLst>
                  <a:path extrusionOk="0" h="156" w="180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4" name="Google Shape;5744;p27"/>
              <p:cNvSpPr/>
              <p:nvPr/>
            </p:nvSpPr>
            <p:spPr>
              <a:xfrm>
                <a:off x="3162" y="168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5" name="Google Shape;5745;p27"/>
              <p:cNvSpPr/>
              <p:nvPr/>
            </p:nvSpPr>
            <p:spPr>
              <a:xfrm>
                <a:off x="3006" y="17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6" name="Google Shape;5746;p27"/>
              <p:cNvSpPr/>
              <p:nvPr/>
            </p:nvSpPr>
            <p:spPr>
              <a:xfrm>
                <a:off x="3090" y="1728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7" name="Google Shape;5747;p27"/>
              <p:cNvSpPr/>
              <p:nvPr/>
            </p:nvSpPr>
            <p:spPr>
              <a:xfrm>
                <a:off x="3048" y="1728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8" name="Google Shape;5748;p27"/>
              <p:cNvSpPr/>
              <p:nvPr/>
            </p:nvSpPr>
            <p:spPr>
              <a:xfrm>
                <a:off x="2994" y="1476"/>
                <a:ext cx="96" cy="78"/>
              </a:xfrm>
              <a:custGeom>
                <a:rect b="b" l="l" r="r" t="t"/>
                <a:pathLst>
                  <a:path extrusionOk="0" h="78" w="96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9" name="Google Shape;5749;p27"/>
              <p:cNvSpPr/>
              <p:nvPr/>
            </p:nvSpPr>
            <p:spPr>
              <a:xfrm>
                <a:off x="2970" y="15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0" name="Google Shape;5750;p27"/>
              <p:cNvSpPr/>
              <p:nvPr/>
            </p:nvSpPr>
            <p:spPr>
              <a:xfrm>
                <a:off x="2970" y="150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1" name="Google Shape;5751;p27"/>
              <p:cNvSpPr/>
              <p:nvPr/>
            </p:nvSpPr>
            <p:spPr>
              <a:xfrm>
                <a:off x="3072" y="154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2" name="Google Shape;5752;p27"/>
              <p:cNvSpPr/>
              <p:nvPr/>
            </p:nvSpPr>
            <p:spPr>
              <a:xfrm>
                <a:off x="3084" y="148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3" name="Google Shape;5753;p27"/>
              <p:cNvSpPr/>
              <p:nvPr/>
            </p:nvSpPr>
            <p:spPr>
              <a:xfrm>
                <a:off x="2958" y="1530"/>
                <a:ext cx="132" cy="84"/>
              </a:xfrm>
              <a:custGeom>
                <a:rect b="b" l="l" r="r" t="t"/>
                <a:pathLst>
                  <a:path extrusionOk="0" h="84" w="132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4" name="Google Shape;5754;p27"/>
              <p:cNvSpPr/>
              <p:nvPr/>
            </p:nvSpPr>
            <p:spPr>
              <a:xfrm>
                <a:off x="3060" y="1608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5" name="Google Shape;5755;p27"/>
              <p:cNvSpPr/>
              <p:nvPr/>
            </p:nvSpPr>
            <p:spPr>
              <a:xfrm>
                <a:off x="3018" y="1530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6" name="Google Shape;5756;p27"/>
              <p:cNvSpPr/>
              <p:nvPr/>
            </p:nvSpPr>
            <p:spPr>
              <a:xfrm>
                <a:off x="2952" y="1590"/>
                <a:ext cx="108" cy="84"/>
              </a:xfrm>
              <a:custGeom>
                <a:rect b="b" l="l" r="r" t="t"/>
                <a:pathLst>
                  <a:path extrusionOk="0" h="84" w="108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7" name="Google Shape;5757;p27"/>
              <p:cNvSpPr/>
              <p:nvPr/>
            </p:nvSpPr>
            <p:spPr>
              <a:xfrm>
                <a:off x="3000" y="1662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8" name="Google Shape;5758;p27"/>
              <p:cNvSpPr/>
              <p:nvPr/>
            </p:nvSpPr>
            <p:spPr>
              <a:xfrm>
                <a:off x="3036" y="165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9" name="Google Shape;5759;p27"/>
              <p:cNvSpPr/>
              <p:nvPr/>
            </p:nvSpPr>
            <p:spPr>
              <a:xfrm>
                <a:off x="2958" y="1590"/>
                <a:ext cx="60" cy="6"/>
              </a:xfrm>
              <a:custGeom>
                <a:rect b="b" l="l" r="r" t="t"/>
                <a:pathLst>
                  <a:path extrusionOk="0" h="6" w="60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0" name="Google Shape;5760;p27"/>
              <p:cNvSpPr/>
              <p:nvPr/>
            </p:nvSpPr>
            <p:spPr>
              <a:xfrm>
                <a:off x="3060" y="16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1" name="Google Shape;5761;p27"/>
              <p:cNvSpPr/>
              <p:nvPr/>
            </p:nvSpPr>
            <p:spPr>
              <a:xfrm>
                <a:off x="2928" y="1620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2" name="Google Shape;5762;p27"/>
              <p:cNvSpPr/>
              <p:nvPr/>
            </p:nvSpPr>
            <p:spPr>
              <a:xfrm>
                <a:off x="2952" y="1620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3" name="Google Shape;5763;p27"/>
              <p:cNvSpPr/>
              <p:nvPr/>
            </p:nvSpPr>
            <p:spPr>
              <a:xfrm>
                <a:off x="3054" y="1830"/>
                <a:ext cx="66" cy="84"/>
              </a:xfrm>
              <a:custGeom>
                <a:rect b="b" l="l" r="r" t="t"/>
                <a:pathLst>
                  <a:path extrusionOk="0" h="84" w="66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4" name="Google Shape;5764;p27"/>
              <p:cNvSpPr/>
              <p:nvPr/>
            </p:nvSpPr>
            <p:spPr>
              <a:xfrm>
                <a:off x="3102" y="1842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5" name="Google Shape;5765;p27"/>
              <p:cNvSpPr/>
              <p:nvPr/>
            </p:nvSpPr>
            <p:spPr>
              <a:xfrm>
                <a:off x="3090" y="189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6" name="Google Shape;5766;p27"/>
              <p:cNvSpPr/>
              <p:nvPr/>
            </p:nvSpPr>
            <p:spPr>
              <a:xfrm>
                <a:off x="2940" y="1836"/>
                <a:ext cx="174" cy="126"/>
              </a:xfrm>
              <a:custGeom>
                <a:rect b="b" l="l" r="r" t="t"/>
                <a:pathLst>
                  <a:path extrusionOk="0" h="126" w="174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7" name="Google Shape;5767;p27"/>
              <p:cNvSpPr/>
              <p:nvPr/>
            </p:nvSpPr>
            <p:spPr>
              <a:xfrm>
                <a:off x="3090" y="191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8" name="Google Shape;5768;p27"/>
              <p:cNvSpPr/>
              <p:nvPr/>
            </p:nvSpPr>
            <p:spPr>
              <a:xfrm>
                <a:off x="3042" y="184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9" name="Google Shape;5769;p27"/>
              <p:cNvSpPr/>
              <p:nvPr/>
            </p:nvSpPr>
            <p:spPr>
              <a:xfrm>
                <a:off x="3024" y="184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0" name="Google Shape;5770;p27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1" name="Google Shape;5771;p27"/>
              <p:cNvSpPr/>
              <p:nvPr/>
            </p:nvSpPr>
            <p:spPr>
              <a:xfrm>
                <a:off x="3060" y="1836"/>
                <a:ext cx="24" cy="54"/>
              </a:xfrm>
              <a:custGeom>
                <a:rect b="b" l="l" r="r" t="t"/>
                <a:pathLst>
                  <a:path extrusionOk="0" h="54"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2" name="Google Shape;5772;p27"/>
              <p:cNvSpPr/>
              <p:nvPr/>
            </p:nvSpPr>
            <p:spPr>
              <a:xfrm>
                <a:off x="3090" y="191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3" name="Google Shape;5773;p27"/>
              <p:cNvSpPr/>
              <p:nvPr/>
            </p:nvSpPr>
            <p:spPr>
              <a:xfrm>
                <a:off x="2862" y="1830"/>
                <a:ext cx="126" cy="78"/>
              </a:xfrm>
              <a:custGeom>
                <a:rect b="b" l="l" r="r" t="t"/>
                <a:pathLst>
                  <a:path extrusionOk="0" h="78" w="126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4" name="Google Shape;5774;p27"/>
              <p:cNvSpPr/>
              <p:nvPr/>
            </p:nvSpPr>
            <p:spPr>
              <a:xfrm>
                <a:off x="2988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5" name="Google Shape;5775;p27"/>
              <p:cNvSpPr/>
              <p:nvPr/>
            </p:nvSpPr>
            <p:spPr>
              <a:xfrm>
                <a:off x="2964" y="184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6" name="Google Shape;5776;p27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7" name="Google Shape;5777;p27"/>
              <p:cNvSpPr/>
              <p:nvPr/>
            </p:nvSpPr>
            <p:spPr>
              <a:xfrm>
                <a:off x="2874" y="1800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8" name="Google Shape;5778;p27"/>
              <p:cNvSpPr/>
              <p:nvPr/>
            </p:nvSpPr>
            <p:spPr>
              <a:xfrm>
                <a:off x="2976" y="181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9" name="Google Shape;5779;p27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0" name="Google Shape;5780;p27"/>
              <p:cNvSpPr/>
              <p:nvPr/>
            </p:nvSpPr>
            <p:spPr>
              <a:xfrm>
                <a:off x="2892" y="185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1" name="Google Shape;5781;p27"/>
              <p:cNvSpPr/>
              <p:nvPr/>
            </p:nvSpPr>
            <p:spPr>
              <a:xfrm>
                <a:off x="2910" y="1830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2" name="Google Shape;5782;p27"/>
              <p:cNvSpPr/>
              <p:nvPr/>
            </p:nvSpPr>
            <p:spPr>
              <a:xfrm>
                <a:off x="2976" y="18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3" name="Google Shape;5783;p27"/>
              <p:cNvSpPr/>
              <p:nvPr/>
            </p:nvSpPr>
            <p:spPr>
              <a:xfrm>
                <a:off x="2826" y="1638"/>
                <a:ext cx="186" cy="174"/>
              </a:xfrm>
              <a:custGeom>
                <a:rect b="b" l="l" r="r" t="t"/>
                <a:pathLst>
                  <a:path extrusionOk="0" h="174" w="186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4" name="Google Shape;5784;p27"/>
              <p:cNvSpPr/>
              <p:nvPr/>
            </p:nvSpPr>
            <p:spPr>
              <a:xfrm>
                <a:off x="3000" y="1740"/>
                <a:ext cx="12" cy="42"/>
              </a:xfrm>
              <a:custGeom>
                <a:rect b="b" l="l" r="r" t="t"/>
                <a:pathLst>
                  <a:path extrusionOk="0" h="42" w="1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5" name="Google Shape;5785;p27"/>
              <p:cNvSpPr/>
              <p:nvPr/>
            </p:nvSpPr>
            <p:spPr>
              <a:xfrm>
                <a:off x="2976" y="180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6" name="Google Shape;5786;p27"/>
              <p:cNvSpPr/>
              <p:nvPr/>
            </p:nvSpPr>
            <p:spPr>
              <a:xfrm>
                <a:off x="2994" y="1716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7" name="Google Shape;5787;p27"/>
              <p:cNvSpPr/>
              <p:nvPr/>
            </p:nvSpPr>
            <p:spPr>
              <a:xfrm>
                <a:off x="3000" y="1674"/>
                <a:ext cx="6" cy="36"/>
              </a:xfrm>
              <a:custGeom>
                <a:rect b="b" l="l" r="r" t="t"/>
                <a:pathLst>
                  <a:path extrusionOk="0" h="36" w="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8" name="Google Shape;5788;p27"/>
              <p:cNvSpPr/>
              <p:nvPr/>
            </p:nvSpPr>
            <p:spPr>
              <a:xfrm>
                <a:off x="2982" y="1656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9" name="Google Shape;5789;p27"/>
              <p:cNvSpPr/>
              <p:nvPr/>
            </p:nvSpPr>
            <p:spPr>
              <a:xfrm>
                <a:off x="2964" y="180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0" name="Google Shape;5790;p27"/>
              <p:cNvSpPr/>
              <p:nvPr/>
            </p:nvSpPr>
            <p:spPr>
              <a:xfrm>
                <a:off x="2976" y="180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1" name="Google Shape;5791;p27"/>
              <p:cNvSpPr/>
              <p:nvPr/>
            </p:nvSpPr>
            <p:spPr>
              <a:xfrm>
                <a:off x="2916" y="1890"/>
                <a:ext cx="72" cy="108"/>
              </a:xfrm>
              <a:custGeom>
                <a:rect b="b" l="l" r="r" t="t"/>
                <a:pathLst>
                  <a:path extrusionOk="0" h="108" w="72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2" name="Google Shape;5792;p27"/>
              <p:cNvSpPr/>
              <p:nvPr/>
            </p:nvSpPr>
            <p:spPr>
              <a:xfrm>
                <a:off x="2940" y="189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3" name="Google Shape;5793;p27"/>
              <p:cNvSpPr/>
              <p:nvPr/>
            </p:nvSpPr>
            <p:spPr>
              <a:xfrm>
                <a:off x="2964" y="19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4" name="Google Shape;5794;p27"/>
              <p:cNvSpPr/>
              <p:nvPr/>
            </p:nvSpPr>
            <p:spPr>
              <a:xfrm>
                <a:off x="2940" y="189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5" name="Google Shape;5795;p27"/>
              <p:cNvSpPr/>
              <p:nvPr/>
            </p:nvSpPr>
            <p:spPr>
              <a:xfrm>
                <a:off x="2916" y="1890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6" name="Google Shape;5796;p27"/>
              <p:cNvSpPr/>
              <p:nvPr/>
            </p:nvSpPr>
            <p:spPr>
              <a:xfrm>
                <a:off x="2934" y="196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7" name="Google Shape;5797;p27"/>
              <p:cNvSpPr/>
              <p:nvPr/>
            </p:nvSpPr>
            <p:spPr>
              <a:xfrm>
                <a:off x="2952" y="196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8" name="Google Shape;5798;p27"/>
              <p:cNvSpPr/>
              <p:nvPr/>
            </p:nvSpPr>
            <p:spPr>
              <a:xfrm>
                <a:off x="2904" y="1962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9" name="Google Shape;5799;p27"/>
              <p:cNvSpPr/>
              <p:nvPr/>
            </p:nvSpPr>
            <p:spPr>
              <a:xfrm>
                <a:off x="2916" y="19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0" name="Google Shape;5800;p27"/>
              <p:cNvSpPr/>
              <p:nvPr/>
            </p:nvSpPr>
            <p:spPr>
              <a:xfrm>
                <a:off x="2934" y="198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1" name="Google Shape;5801;p27"/>
              <p:cNvSpPr/>
              <p:nvPr/>
            </p:nvSpPr>
            <p:spPr>
              <a:xfrm>
                <a:off x="2856" y="1914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2" name="Google Shape;5802;p27"/>
              <p:cNvSpPr/>
              <p:nvPr/>
            </p:nvSpPr>
            <p:spPr>
              <a:xfrm>
                <a:off x="2916" y="19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3" name="Google Shape;5803;p27"/>
              <p:cNvSpPr/>
              <p:nvPr/>
            </p:nvSpPr>
            <p:spPr>
              <a:xfrm>
                <a:off x="2922" y="1932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4" name="Google Shape;5804;p27"/>
              <p:cNvSpPr/>
              <p:nvPr/>
            </p:nvSpPr>
            <p:spPr>
              <a:xfrm>
                <a:off x="2904" y="196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5" name="Google Shape;5805;p27"/>
              <p:cNvSpPr/>
              <p:nvPr/>
            </p:nvSpPr>
            <p:spPr>
              <a:xfrm>
                <a:off x="2916" y="196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06" name="Google Shape;5806;p27"/>
            <p:cNvGrpSpPr/>
            <p:nvPr/>
          </p:nvGrpSpPr>
          <p:grpSpPr>
            <a:xfrm>
              <a:off x="0" y="2101"/>
              <a:ext cx="4914900" cy="3640138"/>
              <a:chOff x="0" y="233"/>
              <a:chExt cx="3096" cy="2293"/>
            </a:xfrm>
          </p:grpSpPr>
          <p:sp>
            <p:nvSpPr>
              <p:cNvPr id="5807" name="Google Shape;5807;p27"/>
              <p:cNvSpPr/>
              <p:nvPr/>
            </p:nvSpPr>
            <p:spPr>
              <a:xfrm>
                <a:off x="2814" y="1884"/>
                <a:ext cx="108" cy="90"/>
              </a:xfrm>
              <a:custGeom>
                <a:rect b="b" l="l" r="r" t="t"/>
                <a:pathLst>
                  <a:path extrusionOk="0" h="90" w="108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8" name="Google Shape;5808;p27"/>
              <p:cNvSpPr/>
              <p:nvPr/>
            </p:nvSpPr>
            <p:spPr>
              <a:xfrm>
                <a:off x="2868" y="1884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9" name="Google Shape;5809;p27"/>
              <p:cNvSpPr/>
              <p:nvPr/>
            </p:nvSpPr>
            <p:spPr>
              <a:xfrm>
                <a:off x="2862" y="1938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0" name="Google Shape;5810;p27"/>
              <p:cNvSpPr/>
              <p:nvPr/>
            </p:nvSpPr>
            <p:spPr>
              <a:xfrm>
                <a:off x="2916" y="192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1" name="Google Shape;5811;p27"/>
              <p:cNvSpPr/>
              <p:nvPr/>
            </p:nvSpPr>
            <p:spPr>
              <a:xfrm>
                <a:off x="2856" y="1914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2" name="Google Shape;5812;p27"/>
              <p:cNvSpPr/>
              <p:nvPr/>
            </p:nvSpPr>
            <p:spPr>
              <a:xfrm>
                <a:off x="2922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3" name="Google Shape;5813;p27"/>
              <p:cNvSpPr/>
              <p:nvPr/>
            </p:nvSpPr>
            <p:spPr>
              <a:xfrm>
                <a:off x="2976" y="1944"/>
                <a:ext cx="120" cy="72"/>
              </a:xfrm>
              <a:custGeom>
                <a:rect b="b" l="l" r="r" t="t"/>
                <a:pathLst>
                  <a:path extrusionOk="0" h="72" w="120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4" name="Google Shape;5814;p27"/>
              <p:cNvSpPr/>
              <p:nvPr/>
            </p:nvSpPr>
            <p:spPr>
              <a:xfrm>
                <a:off x="3066" y="2004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5" name="Google Shape;5815;p27"/>
              <p:cNvSpPr/>
              <p:nvPr/>
            </p:nvSpPr>
            <p:spPr>
              <a:xfrm>
                <a:off x="3048" y="2004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6" name="Google Shape;5816;p27"/>
              <p:cNvSpPr/>
              <p:nvPr/>
            </p:nvSpPr>
            <p:spPr>
              <a:xfrm>
                <a:off x="3048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7" name="Google Shape;5817;p27"/>
              <p:cNvSpPr/>
              <p:nvPr/>
            </p:nvSpPr>
            <p:spPr>
              <a:xfrm>
                <a:off x="2982" y="195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8" name="Google Shape;5818;p27"/>
              <p:cNvSpPr/>
              <p:nvPr/>
            </p:nvSpPr>
            <p:spPr>
              <a:xfrm>
                <a:off x="3042" y="194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9" name="Google Shape;5819;p27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0" name="Google Shape;5820;p27"/>
              <p:cNvSpPr/>
              <p:nvPr/>
            </p:nvSpPr>
            <p:spPr>
              <a:xfrm>
                <a:off x="2976" y="1950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1" name="Google Shape;5821;p27"/>
              <p:cNvSpPr/>
              <p:nvPr/>
            </p:nvSpPr>
            <p:spPr>
              <a:xfrm>
                <a:off x="2976" y="19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2" name="Google Shape;5822;p27"/>
              <p:cNvSpPr/>
              <p:nvPr/>
            </p:nvSpPr>
            <p:spPr>
              <a:xfrm>
                <a:off x="2982" y="195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3" name="Google Shape;5823;p27"/>
              <p:cNvSpPr/>
              <p:nvPr/>
            </p:nvSpPr>
            <p:spPr>
              <a:xfrm>
                <a:off x="2808" y="165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4" name="Google Shape;5824;p27"/>
              <p:cNvSpPr/>
              <p:nvPr/>
            </p:nvSpPr>
            <p:spPr>
              <a:xfrm>
                <a:off x="2670" y="1638"/>
                <a:ext cx="168" cy="228"/>
              </a:xfrm>
              <a:custGeom>
                <a:rect b="b" l="l" r="r" t="t"/>
                <a:pathLst>
                  <a:path extrusionOk="0" h="228" w="16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5" name="Google Shape;5825;p27"/>
              <p:cNvSpPr/>
              <p:nvPr/>
            </p:nvSpPr>
            <p:spPr>
              <a:xfrm>
                <a:off x="2832" y="1740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6" name="Google Shape;5826;p27"/>
              <p:cNvSpPr/>
              <p:nvPr/>
            </p:nvSpPr>
            <p:spPr>
              <a:xfrm>
                <a:off x="2832" y="171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7" name="Google Shape;5827;p27"/>
              <p:cNvSpPr/>
              <p:nvPr/>
            </p:nvSpPr>
            <p:spPr>
              <a:xfrm>
                <a:off x="2784" y="1758"/>
                <a:ext cx="126" cy="72"/>
              </a:xfrm>
              <a:custGeom>
                <a:rect b="b" l="l" r="r" t="t"/>
                <a:pathLst>
                  <a:path extrusionOk="0" h="72" w="126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8" name="Google Shape;5828;p27"/>
              <p:cNvSpPr/>
              <p:nvPr/>
            </p:nvSpPr>
            <p:spPr>
              <a:xfrm>
                <a:off x="2904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9" name="Google Shape;5829;p27"/>
              <p:cNvSpPr/>
              <p:nvPr/>
            </p:nvSpPr>
            <p:spPr>
              <a:xfrm>
                <a:off x="2874" y="182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0" name="Google Shape;5830;p27"/>
              <p:cNvSpPr/>
              <p:nvPr/>
            </p:nvSpPr>
            <p:spPr>
              <a:xfrm>
                <a:off x="2904" y="179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1" name="Google Shape;5831;p27"/>
              <p:cNvSpPr/>
              <p:nvPr/>
            </p:nvSpPr>
            <p:spPr>
              <a:xfrm>
                <a:off x="2784" y="177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2" name="Google Shape;5832;p27"/>
              <p:cNvSpPr/>
              <p:nvPr/>
            </p:nvSpPr>
            <p:spPr>
              <a:xfrm>
                <a:off x="2838" y="175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3" name="Google Shape;5833;p27"/>
              <p:cNvSpPr/>
              <p:nvPr/>
            </p:nvSpPr>
            <p:spPr>
              <a:xfrm>
                <a:off x="2880" y="184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4" name="Google Shape;5834;p27"/>
              <p:cNvSpPr/>
              <p:nvPr/>
            </p:nvSpPr>
            <p:spPr>
              <a:xfrm>
                <a:off x="2736" y="1818"/>
                <a:ext cx="144" cy="66"/>
              </a:xfrm>
              <a:custGeom>
                <a:rect b="b" l="l" r="r" t="t"/>
                <a:pathLst>
                  <a:path extrusionOk="0" h="66" w="144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5" name="Google Shape;5835;p27"/>
              <p:cNvSpPr/>
              <p:nvPr/>
            </p:nvSpPr>
            <p:spPr>
              <a:xfrm>
                <a:off x="2880" y="1842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6" name="Google Shape;5836;p27"/>
              <p:cNvSpPr/>
              <p:nvPr/>
            </p:nvSpPr>
            <p:spPr>
              <a:xfrm>
                <a:off x="2874" y="1830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7" name="Google Shape;5837;p27"/>
              <p:cNvSpPr/>
              <p:nvPr/>
            </p:nvSpPr>
            <p:spPr>
              <a:xfrm>
                <a:off x="2754" y="186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8" name="Google Shape;5838;p27"/>
              <p:cNvSpPr/>
              <p:nvPr/>
            </p:nvSpPr>
            <p:spPr>
              <a:xfrm>
                <a:off x="2808" y="182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9" name="Google Shape;5839;p27"/>
              <p:cNvSpPr/>
              <p:nvPr/>
            </p:nvSpPr>
            <p:spPr>
              <a:xfrm>
                <a:off x="2796" y="1854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0" name="Google Shape;5840;p27"/>
              <p:cNvSpPr/>
              <p:nvPr/>
            </p:nvSpPr>
            <p:spPr>
              <a:xfrm>
                <a:off x="2784" y="186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1" name="Google Shape;5841;p27"/>
              <p:cNvSpPr/>
              <p:nvPr/>
            </p:nvSpPr>
            <p:spPr>
              <a:xfrm>
                <a:off x="2802" y="1836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2" name="Google Shape;5842;p27"/>
              <p:cNvSpPr/>
              <p:nvPr/>
            </p:nvSpPr>
            <p:spPr>
              <a:xfrm>
                <a:off x="2820" y="181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3" name="Google Shape;5843;p27"/>
              <p:cNvSpPr/>
              <p:nvPr/>
            </p:nvSpPr>
            <p:spPr>
              <a:xfrm>
                <a:off x="2874" y="1824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4" name="Google Shape;5844;p27"/>
              <p:cNvSpPr/>
              <p:nvPr/>
            </p:nvSpPr>
            <p:spPr>
              <a:xfrm>
                <a:off x="2862" y="181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5" name="Google Shape;5845;p27"/>
              <p:cNvSpPr/>
              <p:nvPr/>
            </p:nvSpPr>
            <p:spPr>
              <a:xfrm>
                <a:off x="2718" y="1548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6" name="Google Shape;5846;p27"/>
              <p:cNvSpPr/>
              <p:nvPr/>
            </p:nvSpPr>
            <p:spPr>
              <a:xfrm>
                <a:off x="2772" y="163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7" name="Google Shape;5847;p27"/>
              <p:cNvSpPr/>
              <p:nvPr/>
            </p:nvSpPr>
            <p:spPr>
              <a:xfrm>
                <a:off x="2748" y="1620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8" name="Google Shape;5848;p27"/>
              <p:cNvSpPr/>
              <p:nvPr/>
            </p:nvSpPr>
            <p:spPr>
              <a:xfrm>
                <a:off x="2772" y="160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9" name="Google Shape;5849;p27"/>
              <p:cNvSpPr/>
              <p:nvPr/>
            </p:nvSpPr>
            <p:spPr>
              <a:xfrm>
                <a:off x="2730" y="163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0" name="Google Shape;5850;p27"/>
              <p:cNvSpPr/>
              <p:nvPr/>
            </p:nvSpPr>
            <p:spPr>
              <a:xfrm>
                <a:off x="2640" y="1686"/>
                <a:ext cx="60" cy="84"/>
              </a:xfrm>
              <a:custGeom>
                <a:rect b="b" l="l" r="r" t="t"/>
                <a:pathLst>
                  <a:path extrusionOk="0" h="84" w="60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1" name="Google Shape;5851;p27"/>
              <p:cNvSpPr/>
              <p:nvPr/>
            </p:nvSpPr>
            <p:spPr>
              <a:xfrm>
                <a:off x="2700" y="1692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2" name="Google Shape;5852;p27"/>
              <p:cNvSpPr/>
              <p:nvPr/>
            </p:nvSpPr>
            <p:spPr>
              <a:xfrm>
                <a:off x="2676" y="1734"/>
                <a:ext cx="12" cy="0"/>
              </a:xfrm>
              <a:custGeom>
                <a:rect b="b" l="l" r="r" t="t"/>
                <a:pathLst>
                  <a:path extrusionOk="0" h="120000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3" name="Google Shape;5853;p27"/>
              <p:cNvSpPr/>
              <p:nvPr/>
            </p:nvSpPr>
            <p:spPr>
              <a:xfrm>
                <a:off x="2688" y="1716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4" name="Google Shape;5854;p27"/>
              <p:cNvSpPr/>
              <p:nvPr/>
            </p:nvSpPr>
            <p:spPr>
              <a:xfrm>
                <a:off x="2670" y="178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5" name="Google Shape;5855;p27"/>
              <p:cNvSpPr/>
              <p:nvPr/>
            </p:nvSpPr>
            <p:spPr>
              <a:xfrm>
                <a:off x="2682" y="178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6" name="Google Shape;5856;p27"/>
              <p:cNvSpPr/>
              <p:nvPr/>
            </p:nvSpPr>
            <p:spPr>
              <a:xfrm>
                <a:off x="2736" y="186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7" name="Google Shape;5857;p27"/>
              <p:cNvSpPr/>
              <p:nvPr/>
            </p:nvSpPr>
            <p:spPr>
              <a:xfrm>
                <a:off x="2676" y="1854"/>
                <a:ext cx="84" cy="48"/>
              </a:xfrm>
              <a:custGeom>
                <a:rect b="b" l="l" r="r" t="t"/>
                <a:pathLst>
                  <a:path extrusionOk="0" h="48" w="84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8" name="Google Shape;5858;p27"/>
              <p:cNvSpPr/>
              <p:nvPr/>
            </p:nvSpPr>
            <p:spPr>
              <a:xfrm>
                <a:off x="2730" y="185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9" name="Google Shape;5859;p27"/>
              <p:cNvSpPr/>
              <p:nvPr/>
            </p:nvSpPr>
            <p:spPr>
              <a:xfrm>
                <a:off x="2748" y="187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0" name="Google Shape;5860;p27"/>
              <p:cNvSpPr/>
              <p:nvPr/>
            </p:nvSpPr>
            <p:spPr>
              <a:xfrm>
                <a:off x="2736" y="186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1" name="Google Shape;5861;p27"/>
              <p:cNvSpPr/>
              <p:nvPr/>
            </p:nvSpPr>
            <p:spPr>
              <a:xfrm>
                <a:off x="2616" y="1746"/>
                <a:ext cx="66" cy="54"/>
              </a:xfrm>
              <a:custGeom>
                <a:rect b="b" l="l" r="r" t="t"/>
                <a:pathLst>
                  <a:path extrusionOk="0" h="54" w="66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2" name="Google Shape;5862;p27"/>
              <p:cNvSpPr/>
              <p:nvPr/>
            </p:nvSpPr>
            <p:spPr>
              <a:xfrm>
                <a:off x="2670" y="175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3" name="Google Shape;5863;p27"/>
              <p:cNvSpPr/>
              <p:nvPr/>
            </p:nvSpPr>
            <p:spPr>
              <a:xfrm>
                <a:off x="2640" y="1746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4" name="Google Shape;5864;p27"/>
              <p:cNvSpPr/>
              <p:nvPr/>
            </p:nvSpPr>
            <p:spPr>
              <a:xfrm>
                <a:off x="1122" y="237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5" name="Google Shape;5865;p27"/>
              <p:cNvSpPr/>
              <p:nvPr/>
            </p:nvSpPr>
            <p:spPr>
              <a:xfrm>
                <a:off x="1332" y="2508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6" name="Google Shape;5866;p27"/>
              <p:cNvSpPr/>
              <p:nvPr/>
            </p:nvSpPr>
            <p:spPr>
              <a:xfrm>
                <a:off x="1254" y="2478"/>
                <a:ext cx="54" cy="48"/>
              </a:xfrm>
              <a:custGeom>
                <a:rect b="b" l="l" r="r" t="t"/>
                <a:pathLst>
                  <a:path extrusionOk="0" h="48" w="54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7" name="Google Shape;5867;p27"/>
              <p:cNvSpPr/>
              <p:nvPr/>
            </p:nvSpPr>
            <p:spPr>
              <a:xfrm>
                <a:off x="1200" y="2478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8" name="Google Shape;5868;p27"/>
              <p:cNvSpPr/>
              <p:nvPr/>
            </p:nvSpPr>
            <p:spPr>
              <a:xfrm>
                <a:off x="1128" y="2508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9" name="Google Shape;5869;p27"/>
              <p:cNvSpPr/>
              <p:nvPr/>
            </p:nvSpPr>
            <p:spPr>
              <a:xfrm>
                <a:off x="1008" y="2418"/>
                <a:ext cx="198" cy="66"/>
              </a:xfrm>
              <a:custGeom>
                <a:rect b="b" l="l" r="r" t="t"/>
                <a:pathLst>
                  <a:path extrusionOk="0" h="11" w="33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0" name="Google Shape;5870;p27"/>
              <p:cNvSpPr/>
              <p:nvPr/>
            </p:nvSpPr>
            <p:spPr>
              <a:xfrm>
                <a:off x="1044" y="2442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1" name="Google Shape;5871;p27"/>
              <p:cNvSpPr/>
              <p:nvPr/>
            </p:nvSpPr>
            <p:spPr>
              <a:xfrm>
                <a:off x="2946" y="1992"/>
                <a:ext cx="48" cy="36"/>
              </a:xfrm>
              <a:custGeom>
                <a:rect b="b" l="l" r="r" t="t"/>
                <a:pathLst>
                  <a:path extrusionOk="0" h="36" w="48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2" name="Google Shape;5872;p27"/>
              <p:cNvSpPr/>
              <p:nvPr/>
            </p:nvSpPr>
            <p:spPr>
              <a:xfrm>
                <a:off x="2964" y="199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3" name="Google Shape;5873;p27"/>
              <p:cNvSpPr/>
              <p:nvPr/>
            </p:nvSpPr>
            <p:spPr>
              <a:xfrm>
                <a:off x="2946" y="1998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4" name="Google Shape;5874;p27"/>
              <p:cNvSpPr/>
              <p:nvPr/>
            </p:nvSpPr>
            <p:spPr>
              <a:xfrm>
                <a:off x="2922" y="1986"/>
                <a:ext cx="30" cy="72"/>
              </a:xfrm>
              <a:custGeom>
                <a:rect b="b" l="l" r="r" t="t"/>
                <a:pathLst>
                  <a:path extrusionOk="0" h="72" w="30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5" name="Google Shape;5875;p27"/>
              <p:cNvSpPr/>
              <p:nvPr/>
            </p:nvSpPr>
            <p:spPr>
              <a:xfrm>
                <a:off x="2934" y="198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6" name="Google Shape;5876;p27"/>
              <p:cNvSpPr/>
              <p:nvPr/>
            </p:nvSpPr>
            <p:spPr>
              <a:xfrm>
                <a:off x="2922" y="198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7" name="Google Shape;5877;p27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8" name="Google Shape;5878;p27"/>
              <p:cNvSpPr/>
              <p:nvPr/>
            </p:nvSpPr>
            <p:spPr>
              <a:xfrm>
                <a:off x="2934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9" name="Google Shape;5879;p27"/>
              <p:cNvSpPr/>
              <p:nvPr/>
            </p:nvSpPr>
            <p:spPr>
              <a:xfrm>
                <a:off x="2946" y="1998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0" name="Google Shape;5880;p27"/>
              <p:cNvSpPr/>
              <p:nvPr/>
            </p:nvSpPr>
            <p:spPr>
              <a:xfrm>
                <a:off x="3030" y="2118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1" name="Google Shape;5881;p27"/>
              <p:cNvSpPr/>
              <p:nvPr/>
            </p:nvSpPr>
            <p:spPr>
              <a:xfrm>
                <a:off x="3024" y="2100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2" name="Google Shape;5882;p27"/>
              <p:cNvSpPr/>
              <p:nvPr/>
            </p:nvSpPr>
            <p:spPr>
              <a:xfrm>
                <a:off x="2934" y="2010"/>
                <a:ext cx="120" cy="126"/>
              </a:xfrm>
              <a:custGeom>
                <a:rect b="b" l="l" r="r" t="t"/>
                <a:pathLst>
                  <a:path extrusionOk="0" h="126" w="120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3" name="Google Shape;5883;p27"/>
              <p:cNvSpPr/>
              <p:nvPr/>
            </p:nvSpPr>
            <p:spPr>
              <a:xfrm>
                <a:off x="3042" y="208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4" name="Google Shape;5884;p27"/>
              <p:cNvSpPr/>
              <p:nvPr/>
            </p:nvSpPr>
            <p:spPr>
              <a:xfrm>
                <a:off x="2994" y="207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5" name="Google Shape;5885;p27"/>
              <p:cNvSpPr/>
              <p:nvPr/>
            </p:nvSpPr>
            <p:spPr>
              <a:xfrm>
                <a:off x="2940" y="209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6" name="Google Shape;5886;p27"/>
              <p:cNvSpPr/>
              <p:nvPr/>
            </p:nvSpPr>
            <p:spPr>
              <a:xfrm>
                <a:off x="3000" y="2154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7" name="Google Shape;5887;p27"/>
              <p:cNvSpPr/>
              <p:nvPr/>
            </p:nvSpPr>
            <p:spPr>
              <a:xfrm>
                <a:off x="3042" y="2064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8" name="Google Shape;5888;p27"/>
              <p:cNvSpPr/>
              <p:nvPr/>
            </p:nvSpPr>
            <p:spPr>
              <a:xfrm>
                <a:off x="3018" y="20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9" name="Google Shape;5889;p27"/>
              <p:cNvSpPr/>
              <p:nvPr/>
            </p:nvSpPr>
            <p:spPr>
              <a:xfrm>
                <a:off x="3024" y="205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0" name="Google Shape;5890;p27"/>
              <p:cNvSpPr/>
              <p:nvPr/>
            </p:nvSpPr>
            <p:spPr>
              <a:xfrm>
                <a:off x="3078" y="2136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1" name="Google Shape;5891;p27"/>
              <p:cNvSpPr/>
              <p:nvPr/>
            </p:nvSpPr>
            <p:spPr>
              <a:xfrm>
                <a:off x="2988" y="2010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2" name="Google Shape;5892;p27"/>
              <p:cNvSpPr/>
              <p:nvPr/>
            </p:nvSpPr>
            <p:spPr>
              <a:xfrm>
                <a:off x="3024" y="2016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3" name="Google Shape;5893;p27"/>
              <p:cNvSpPr/>
              <p:nvPr/>
            </p:nvSpPr>
            <p:spPr>
              <a:xfrm>
                <a:off x="2982" y="201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4" name="Google Shape;5894;p27"/>
              <p:cNvSpPr/>
              <p:nvPr/>
            </p:nvSpPr>
            <p:spPr>
              <a:xfrm>
                <a:off x="2382" y="1632"/>
                <a:ext cx="78" cy="114"/>
              </a:xfrm>
              <a:custGeom>
                <a:rect b="b" l="l" r="r" t="t"/>
                <a:pathLst>
                  <a:path extrusionOk="0" h="19" w="13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5" name="Google Shape;5895;p27"/>
              <p:cNvSpPr/>
              <p:nvPr/>
            </p:nvSpPr>
            <p:spPr>
              <a:xfrm>
                <a:off x="2454" y="1584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6" name="Google Shape;5896;p27"/>
              <p:cNvSpPr/>
              <p:nvPr/>
            </p:nvSpPr>
            <p:spPr>
              <a:xfrm>
                <a:off x="2538" y="144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7" name="Google Shape;5897;p27"/>
              <p:cNvSpPr/>
              <p:nvPr/>
            </p:nvSpPr>
            <p:spPr>
              <a:xfrm>
                <a:off x="2448" y="1548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8" name="Google Shape;5898;p27"/>
              <p:cNvSpPr/>
              <p:nvPr/>
            </p:nvSpPr>
            <p:spPr>
              <a:xfrm>
                <a:off x="2460" y="1512"/>
                <a:ext cx="144" cy="276"/>
              </a:xfrm>
              <a:custGeom>
                <a:rect b="b" l="l" r="r" t="t"/>
                <a:pathLst>
                  <a:path extrusionOk="0" h="276" w="144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9" name="Google Shape;5899;p27"/>
              <p:cNvSpPr/>
              <p:nvPr/>
            </p:nvSpPr>
            <p:spPr>
              <a:xfrm>
                <a:off x="2472" y="161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0" name="Google Shape;5900;p27"/>
              <p:cNvSpPr/>
              <p:nvPr/>
            </p:nvSpPr>
            <p:spPr>
              <a:xfrm>
                <a:off x="2484" y="1656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1" name="Google Shape;5901;p27"/>
              <p:cNvSpPr/>
              <p:nvPr/>
            </p:nvSpPr>
            <p:spPr>
              <a:xfrm>
                <a:off x="2442" y="152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2" name="Google Shape;5902;p27"/>
              <p:cNvSpPr/>
              <p:nvPr/>
            </p:nvSpPr>
            <p:spPr>
              <a:xfrm>
                <a:off x="2424" y="1626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3" name="Google Shape;5903;p27"/>
              <p:cNvSpPr/>
              <p:nvPr/>
            </p:nvSpPr>
            <p:spPr>
              <a:xfrm>
                <a:off x="2508" y="1494"/>
                <a:ext cx="6" cy="12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4" name="Google Shape;5904;p27"/>
              <p:cNvSpPr/>
              <p:nvPr/>
            </p:nvSpPr>
            <p:spPr>
              <a:xfrm>
                <a:off x="2454" y="16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5" name="Google Shape;5905;p27"/>
              <p:cNvSpPr/>
              <p:nvPr/>
            </p:nvSpPr>
            <p:spPr>
              <a:xfrm>
                <a:off x="2424" y="1638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6" name="Google Shape;5906;p27"/>
              <p:cNvSpPr/>
              <p:nvPr/>
            </p:nvSpPr>
            <p:spPr>
              <a:xfrm>
                <a:off x="2796" y="2094"/>
                <a:ext cx="60" cy="36"/>
              </a:xfrm>
              <a:custGeom>
                <a:rect b="b" l="l" r="r" t="t"/>
                <a:pathLst>
                  <a:path extrusionOk="0" h="36" w="60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7" name="Google Shape;5907;p27"/>
              <p:cNvSpPr/>
              <p:nvPr/>
            </p:nvSpPr>
            <p:spPr>
              <a:xfrm>
                <a:off x="2688" y="1872"/>
                <a:ext cx="216" cy="234"/>
              </a:xfrm>
              <a:custGeom>
                <a:rect b="b" l="l" r="r" t="t"/>
                <a:pathLst>
                  <a:path extrusionOk="0" h="234" w="216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8" name="Google Shape;5908;p27"/>
              <p:cNvSpPr/>
              <p:nvPr/>
            </p:nvSpPr>
            <p:spPr>
              <a:xfrm>
                <a:off x="2718" y="2022"/>
                <a:ext cx="30" cy="60"/>
              </a:xfrm>
              <a:custGeom>
                <a:rect b="b" l="l" r="r" t="t"/>
                <a:pathLst>
                  <a:path extrusionOk="0" h="60" w="3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9" name="Google Shape;5909;p27"/>
              <p:cNvSpPr/>
              <p:nvPr/>
            </p:nvSpPr>
            <p:spPr>
              <a:xfrm>
                <a:off x="2760" y="187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0" name="Google Shape;5910;p27"/>
              <p:cNvSpPr/>
              <p:nvPr/>
            </p:nvSpPr>
            <p:spPr>
              <a:xfrm>
                <a:off x="2712" y="189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1" name="Google Shape;5911;p27"/>
              <p:cNvSpPr/>
              <p:nvPr/>
            </p:nvSpPr>
            <p:spPr>
              <a:xfrm>
                <a:off x="2754" y="187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2" name="Google Shape;5912;p27"/>
              <p:cNvSpPr/>
              <p:nvPr/>
            </p:nvSpPr>
            <p:spPr>
              <a:xfrm>
                <a:off x="2814" y="1872"/>
                <a:ext cx="54" cy="42"/>
              </a:xfrm>
              <a:custGeom>
                <a:rect b="b" l="l" r="r" t="t"/>
                <a:pathLst>
                  <a:path extrusionOk="0" h="42" w="54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3" name="Google Shape;5913;p27"/>
              <p:cNvSpPr/>
              <p:nvPr/>
            </p:nvSpPr>
            <p:spPr>
              <a:xfrm>
                <a:off x="2814" y="1896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4" name="Google Shape;5914;p27"/>
              <p:cNvSpPr/>
              <p:nvPr/>
            </p:nvSpPr>
            <p:spPr>
              <a:xfrm>
                <a:off x="2814" y="188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5" name="Google Shape;5915;p27"/>
              <p:cNvSpPr/>
              <p:nvPr/>
            </p:nvSpPr>
            <p:spPr>
              <a:xfrm>
                <a:off x="2484" y="1758"/>
                <a:ext cx="228" cy="234"/>
              </a:xfrm>
              <a:custGeom>
                <a:rect b="b" l="l" r="r" t="t"/>
                <a:pathLst>
                  <a:path extrusionOk="0" h="234" w="228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6" name="Google Shape;5916;p27"/>
              <p:cNvSpPr/>
              <p:nvPr/>
            </p:nvSpPr>
            <p:spPr>
              <a:xfrm>
                <a:off x="2724" y="1974"/>
                <a:ext cx="18" cy="42"/>
              </a:xfrm>
              <a:custGeom>
                <a:rect b="b" l="l" r="r" t="t"/>
                <a:pathLst>
                  <a:path extrusionOk="0" h="42" w="18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7" name="Google Shape;5917;p27"/>
              <p:cNvSpPr/>
              <p:nvPr/>
            </p:nvSpPr>
            <p:spPr>
              <a:xfrm>
                <a:off x="2706" y="18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8" name="Google Shape;5918;p27"/>
              <p:cNvSpPr/>
              <p:nvPr/>
            </p:nvSpPr>
            <p:spPr>
              <a:xfrm>
                <a:off x="2706" y="1848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9" name="Google Shape;5919;p27"/>
              <p:cNvSpPr/>
              <p:nvPr/>
            </p:nvSpPr>
            <p:spPr>
              <a:xfrm>
                <a:off x="2682" y="18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0" name="Google Shape;5920;p27"/>
              <p:cNvSpPr/>
              <p:nvPr/>
            </p:nvSpPr>
            <p:spPr>
              <a:xfrm>
                <a:off x="2682" y="185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1" name="Google Shape;5921;p27"/>
              <p:cNvSpPr/>
              <p:nvPr/>
            </p:nvSpPr>
            <p:spPr>
              <a:xfrm>
                <a:off x="2706" y="18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2" name="Google Shape;5922;p27"/>
              <p:cNvSpPr/>
              <p:nvPr/>
            </p:nvSpPr>
            <p:spPr>
              <a:xfrm>
                <a:off x="2676" y="189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3" name="Google Shape;5923;p27"/>
              <p:cNvSpPr/>
              <p:nvPr/>
            </p:nvSpPr>
            <p:spPr>
              <a:xfrm>
                <a:off x="2658" y="178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4" name="Google Shape;5924;p27"/>
              <p:cNvSpPr/>
              <p:nvPr/>
            </p:nvSpPr>
            <p:spPr>
              <a:xfrm>
                <a:off x="2616" y="1758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5" name="Google Shape;5925;p27"/>
              <p:cNvSpPr/>
              <p:nvPr/>
            </p:nvSpPr>
            <p:spPr>
              <a:xfrm>
                <a:off x="2688" y="192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6" name="Google Shape;5926;p27"/>
              <p:cNvSpPr/>
              <p:nvPr/>
            </p:nvSpPr>
            <p:spPr>
              <a:xfrm>
                <a:off x="2706" y="194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7" name="Google Shape;5927;p27"/>
              <p:cNvSpPr/>
              <p:nvPr/>
            </p:nvSpPr>
            <p:spPr>
              <a:xfrm>
                <a:off x="2640" y="205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8" name="Google Shape;5928;p27"/>
              <p:cNvSpPr/>
              <p:nvPr/>
            </p:nvSpPr>
            <p:spPr>
              <a:xfrm>
                <a:off x="2400" y="1962"/>
                <a:ext cx="228" cy="180"/>
              </a:xfrm>
              <a:custGeom>
                <a:rect b="b" l="l" r="r" t="t"/>
                <a:pathLst>
                  <a:path extrusionOk="0" h="180" w="228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9" name="Google Shape;5929;p27"/>
              <p:cNvSpPr/>
              <p:nvPr/>
            </p:nvSpPr>
            <p:spPr>
              <a:xfrm>
                <a:off x="2616" y="205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0" name="Google Shape;5930;p27"/>
              <p:cNvSpPr/>
              <p:nvPr/>
            </p:nvSpPr>
            <p:spPr>
              <a:xfrm>
                <a:off x="2580" y="1986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1" name="Google Shape;5931;p27"/>
              <p:cNvSpPr/>
              <p:nvPr/>
            </p:nvSpPr>
            <p:spPr>
              <a:xfrm>
                <a:off x="2400" y="1998"/>
                <a:ext cx="54" cy="120"/>
              </a:xfrm>
              <a:custGeom>
                <a:rect b="b" l="l" r="r" t="t"/>
                <a:pathLst>
                  <a:path extrusionOk="0" h="120" w="54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2" name="Google Shape;5932;p27"/>
              <p:cNvSpPr/>
              <p:nvPr/>
            </p:nvSpPr>
            <p:spPr>
              <a:xfrm>
                <a:off x="2436" y="2106"/>
                <a:ext cx="1" cy="12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3" name="Google Shape;5933;p27"/>
              <p:cNvSpPr/>
              <p:nvPr/>
            </p:nvSpPr>
            <p:spPr>
              <a:xfrm>
                <a:off x="2436" y="21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4" name="Google Shape;5934;p27"/>
              <p:cNvSpPr/>
              <p:nvPr/>
            </p:nvSpPr>
            <p:spPr>
              <a:xfrm>
                <a:off x="2442" y="202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5" name="Google Shape;5935;p27"/>
              <p:cNvSpPr/>
              <p:nvPr/>
            </p:nvSpPr>
            <p:spPr>
              <a:xfrm>
                <a:off x="2412" y="1998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6" name="Google Shape;5936;p27"/>
              <p:cNvSpPr/>
              <p:nvPr/>
            </p:nvSpPr>
            <p:spPr>
              <a:xfrm>
                <a:off x="2442" y="207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7" name="Google Shape;5937;p27"/>
              <p:cNvSpPr/>
              <p:nvPr/>
            </p:nvSpPr>
            <p:spPr>
              <a:xfrm>
                <a:off x="2454" y="201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8" name="Google Shape;5938;p27"/>
              <p:cNvSpPr/>
              <p:nvPr/>
            </p:nvSpPr>
            <p:spPr>
              <a:xfrm>
                <a:off x="2436" y="20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9" name="Google Shape;5939;p27"/>
              <p:cNvSpPr/>
              <p:nvPr/>
            </p:nvSpPr>
            <p:spPr>
              <a:xfrm>
                <a:off x="2946" y="425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0" name="Google Shape;5940;p27"/>
              <p:cNvSpPr/>
              <p:nvPr/>
            </p:nvSpPr>
            <p:spPr>
              <a:xfrm>
                <a:off x="2898" y="239"/>
                <a:ext cx="168" cy="102"/>
              </a:xfrm>
              <a:custGeom>
                <a:rect b="b" l="l" r="r" t="t"/>
                <a:pathLst>
                  <a:path extrusionOk="0" h="17" w="28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1" name="Google Shape;5941;p27"/>
              <p:cNvSpPr/>
              <p:nvPr/>
            </p:nvSpPr>
            <p:spPr>
              <a:xfrm>
                <a:off x="2772" y="287"/>
                <a:ext cx="180" cy="300"/>
              </a:xfrm>
              <a:custGeom>
                <a:rect b="b" l="l" r="r" t="t"/>
                <a:pathLst>
                  <a:path extrusionOk="0" h="300" w="18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2" name="Google Shape;5942;p27"/>
              <p:cNvSpPr/>
              <p:nvPr/>
            </p:nvSpPr>
            <p:spPr>
              <a:xfrm>
                <a:off x="2952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3" name="Google Shape;5943;p27"/>
              <p:cNvSpPr/>
              <p:nvPr/>
            </p:nvSpPr>
            <p:spPr>
              <a:xfrm>
                <a:off x="2934" y="341"/>
                <a:ext cx="0" cy="6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4" name="Google Shape;5944;p27"/>
              <p:cNvSpPr/>
              <p:nvPr/>
            </p:nvSpPr>
            <p:spPr>
              <a:xfrm>
                <a:off x="2124" y="1194"/>
                <a:ext cx="198" cy="138"/>
              </a:xfrm>
              <a:custGeom>
                <a:rect b="b" l="l" r="r" t="t"/>
                <a:pathLst>
                  <a:path extrusionOk="0" h="138" w="19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5" name="Google Shape;5945;p27"/>
              <p:cNvSpPr/>
              <p:nvPr/>
            </p:nvSpPr>
            <p:spPr>
              <a:xfrm>
                <a:off x="2238" y="485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6" name="Google Shape;5946;p27"/>
              <p:cNvSpPr/>
              <p:nvPr/>
            </p:nvSpPr>
            <p:spPr>
              <a:xfrm>
                <a:off x="2124" y="845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7" name="Google Shape;5947;p27"/>
              <p:cNvSpPr/>
              <p:nvPr/>
            </p:nvSpPr>
            <p:spPr>
              <a:xfrm>
                <a:off x="2118" y="857"/>
                <a:ext cx="48" cy="48"/>
              </a:xfrm>
              <a:custGeom>
                <a:rect b="b" l="l" r="r" t="t"/>
                <a:pathLst>
                  <a:path extrusionOk="0" h="48" w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8" name="Google Shape;5948;p27"/>
              <p:cNvSpPr/>
              <p:nvPr/>
            </p:nvSpPr>
            <p:spPr>
              <a:xfrm>
                <a:off x="2220" y="689"/>
                <a:ext cx="30" cy="30"/>
              </a:xfrm>
              <a:custGeom>
                <a:rect b="b" l="l" r="r" t="t"/>
                <a:pathLst>
                  <a:path extrusionOk="0" h="30" w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9" name="Google Shape;5949;p27"/>
              <p:cNvSpPr/>
              <p:nvPr/>
            </p:nvSpPr>
            <p:spPr>
              <a:xfrm>
                <a:off x="1566" y="1008"/>
                <a:ext cx="60" cy="48"/>
              </a:xfrm>
              <a:custGeom>
                <a:rect b="b" l="l" r="r" t="t"/>
                <a:pathLst>
                  <a:path extrusionOk="0" h="48" w="60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0" name="Google Shape;5950;p27"/>
              <p:cNvSpPr/>
              <p:nvPr/>
            </p:nvSpPr>
            <p:spPr>
              <a:xfrm>
                <a:off x="1212" y="233"/>
                <a:ext cx="1056" cy="1219"/>
              </a:xfrm>
              <a:custGeom>
                <a:rect b="b" l="l" r="r" t="t"/>
                <a:pathLst>
                  <a:path extrusionOk="0" h="1219" w="1056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1" name="Google Shape;5951;p27"/>
              <p:cNvSpPr/>
              <p:nvPr/>
            </p:nvSpPr>
            <p:spPr>
              <a:xfrm>
                <a:off x="2160" y="755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2" name="Google Shape;5952;p27"/>
              <p:cNvSpPr/>
              <p:nvPr/>
            </p:nvSpPr>
            <p:spPr>
              <a:xfrm>
                <a:off x="2058" y="959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3" name="Google Shape;5953;p27"/>
              <p:cNvSpPr/>
              <p:nvPr/>
            </p:nvSpPr>
            <p:spPr>
              <a:xfrm>
                <a:off x="2100" y="821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4" name="Google Shape;5954;p27"/>
              <p:cNvSpPr/>
              <p:nvPr/>
            </p:nvSpPr>
            <p:spPr>
              <a:xfrm>
                <a:off x="624" y="497"/>
                <a:ext cx="30" cy="54"/>
              </a:xfrm>
              <a:custGeom>
                <a:rect b="b" l="l" r="r" t="t"/>
                <a:pathLst>
                  <a:path extrusionOk="0" h="54" w="30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5" name="Google Shape;5955;p27"/>
              <p:cNvSpPr/>
              <p:nvPr/>
            </p:nvSpPr>
            <p:spPr>
              <a:xfrm>
                <a:off x="138" y="169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6" name="Google Shape;5956;p27"/>
              <p:cNvSpPr/>
              <p:nvPr/>
            </p:nvSpPr>
            <p:spPr>
              <a:xfrm>
                <a:off x="630" y="347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7" name="Google Shape;5957;p27"/>
              <p:cNvSpPr/>
              <p:nvPr/>
            </p:nvSpPr>
            <p:spPr>
              <a:xfrm>
                <a:off x="912" y="791"/>
                <a:ext cx="534" cy="601"/>
              </a:xfrm>
              <a:custGeom>
                <a:rect b="b" l="l" r="r" t="t"/>
                <a:pathLst>
                  <a:path extrusionOk="0" h="100" w="89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8" name="Google Shape;5958;p27"/>
              <p:cNvSpPr/>
              <p:nvPr/>
            </p:nvSpPr>
            <p:spPr>
              <a:xfrm>
                <a:off x="210" y="1764"/>
                <a:ext cx="90" cy="66"/>
              </a:xfrm>
              <a:custGeom>
                <a:rect b="b" l="l" r="r" t="t"/>
                <a:pathLst>
                  <a:path extrusionOk="0" h="66" w="90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9" name="Google Shape;5959;p27"/>
              <p:cNvSpPr/>
              <p:nvPr/>
            </p:nvSpPr>
            <p:spPr>
              <a:xfrm>
                <a:off x="1266" y="1356"/>
                <a:ext cx="12" cy="6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0" name="Google Shape;5960;p27"/>
              <p:cNvSpPr/>
              <p:nvPr/>
            </p:nvSpPr>
            <p:spPr>
              <a:xfrm>
                <a:off x="1152" y="132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1" name="Google Shape;5961;p27"/>
              <p:cNvSpPr/>
              <p:nvPr/>
            </p:nvSpPr>
            <p:spPr>
              <a:xfrm>
                <a:off x="672" y="64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2" name="Google Shape;5962;p27"/>
              <p:cNvSpPr/>
              <p:nvPr/>
            </p:nvSpPr>
            <p:spPr>
              <a:xfrm>
                <a:off x="1368" y="139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3" name="Google Shape;5963;p27"/>
              <p:cNvSpPr/>
              <p:nvPr/>
            </p:nvSpPr>
            <p:spPr>
              <a:xfrm>
                <a:off x="1314" y="1440"/>
                <a:ext cx="12" cy="12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4" name="Google Shape;5964;p27"/>
              <p:cNvSpPr/>
              <p:nvPr/>
            </p:nvSpPr>
            <p:spPr>
              <a:xfrm>
                <a:off x="606" y="797"/>
                <a:ext cx="48" cy="54"/>
              </a:xfrm>
              <a:custGeom>
                <a:rect b="b" l="l" r="r" t="t"/>
                <a:pathLst>
                  <a:path extrusionOk="0" h="54" w="48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5" name="Google Shape;5965;p27"/>
              <p:cNvSpPr/>
              <p:nvPr/>
            </p:nvSpPr>
            <p:spPr>
              <a:xfrm>
                <a:off x="804" y="497"/>
                <a:ext cx="54" cy="30"/>
              </a:xfrm>
              <a:custGeom>
                <a:rect b="b" l="l" r="r" t="t"/>
                <a:pathLst>
                  <a:path extrusionOk="0" h="30" w="54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6" name="Google Shape;5966;p27"/>
              <p:cNvSpPr/>
              <p:nvPr/>
            </p:nvSpPr>
            <p:spPr>
              <a:xfrm>
                <a:off x="1092" y="707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7" name="Google Shape;5967;p27"/>
              <p:cNvSpPr/>
              <p:nvPr/>
            </p:nvSpPr>
            <p:spPr>
              <a:xfrm>
                <a:off x="1104" y="629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8" name="Google Shape;5968;p27"/>
              <p:cNvSpPr/>
              <p:nvPr/>
            </p:nvSpPr>
            <p:spPr>
              <a:xfrm>
                <a:off x="684" y="587"/>
                <a:ext cx="96" cy="126"/>
              </a:xfrm>
              <a:custGeom>
                <a:rect b="b" l="l" r="r" t="t"/>
                <a:pathLst>
                  <a:path extrusionOk="0" h="126" w="9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9" name="Google Shape;5969;p27"/>
              <p:cNvSpPr/>
              <p:nvPr/>
            </p:nvSpPr>
            <p:spPr>
              <a:xfrm>
                <a:off x="642" y="683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0" name="Google Shape;5970;p27"/>
              <p:cNvSpPr/>
              <p:nvPr/>
            </p:nvSpPr>
            <p:spPr>
              <a:xfrm>
                <a:off x="744" y="77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1" name="Google Shape;5971;p27"/>
              <p:cNvSpPr/>
              <p:nvPr/>
            </p:nvSpPr>
            <p:spPr>
              <a:xfrm>
                <a:off x="1476" y="1740"/>
                <a:ext cx="120" cy="144"/>
              </a:xfrm>
              <a:custGeom>
                <a:rect b="b" l="l" r="r" t="t"/>
                <a:pathLst>
                  <a:path extrusionOk="0" h="144" w="120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2" name="Google Shape;5972;p27"/>
              <p:cNvSpPr/>
              <p:nvPr/>
            </p:nvSpPr>
            <p:spPr>
              <a:xfrm>
                <a:off x="0" y="911"/>
                <a:ext cx="1548" cy="1093"/>
              </a:xfrm>
              <a:custGeom>
                <a:rect b="b" l="l" r="r" t="t"/>
                <a:pathLst>
                  <a:path extrusionOk="0" h="182" w="258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3" name="Google Shape;5973;p27"/>
              <p:cNvSpPr/>
              <p:nvPr/>
            </p:nvSpPr>
            <p:spPr>
              <a:xfrm>
                <a:off x="1086" y="803"/>
                <a:ext cx="84" cy="66"/>
              </a:xfrm>
              <a:custGeom>
                <a:rect b="b" l="l" r="r" t="t"/>
                <a:pathLst>
                  <a:path extrusionOk="0" h="66" w="84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4" name="Google Shape;5974;p27"/>
              <p:cNvSpPr/>
              <p:nvPr/>
            </p:nvSpPr>
            <p:spPr>
              <a:xfrm>
                <a:off x="1440" y="1872"/>
                <a:ext cx="30" cy="36"/>
              </a:xfrm>
              <a:custGeom>
                <a:rect b="b" l="l" r="r" t="t"/>
                <a:pathLst>
                  <a:path extrusionOk="0" h="36" w="30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5" name="Google Shape;5975;p27"/>
              <p:cNvSpPr/>
              <p:nvPr/>
            </p:nvSpPr>
            <p:spPr>
              <a:xfrm>
                <a:off x="654" y="611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6" name="Google Shape;5976;p27"/>
              <p:cNvSpPr/>
              <p:nvPr/>
            </p:nvSpPr>
            <p:spPr>
              <a:xfrm>
                <a:off x="648" y="587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7" name="Google Shape;5977;p27"/>
              <p:cNvSpPr/>
              <p:nvPr/>
            </p:nvSpPr>
            <p:spPr>
              <a:xfrm>
                <a:off x="660" y="629"/>
                <a:ext cx="30" cy="18"/>
              </a:xfrm>
              <a:custGeom>
                <a:rect b="b" l="l" r="r" t="t"/>
                <a:pathLst>
                  <a:path extrusionOk="0" h="18" w="30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8" name="Google Shape;5978;p27"/>
              <p:cNvSpPr/>
              <p:nvPr/>
            </p:nvSpPr>
            <p:spPr>
              <a:xfrm>
                <a:off x="1386" y="1788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9" name="Google Shape;5979;p27"/>
              <p:cNvSpPr/>
              <p:nvPr/>
            </p:nvSpPr>
            <p:spPr>
              <a:xfrm>
                <a:off x="1194" y="1116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0" name="Google Shape;5980;p27"/>
              <p:cNvSpPr/>
              <p:nvPr/>
            </p:nvSpPr>
            <p:spPr>
              <a:xfrm>
                <a:off x="1386" y="1872"/>
                <a:ext cx="48" cy="30"/>
              </a:xfrm>
              <a:custGeom>
                <a:rect b="b" l="l" r="r" t="t"/>
                <a:pathLst>
                  <a:path extrusionOk="0" h="30" w="48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1" name="Google Shape;5981;p27"/>
              <p:cNvSpPr/>
              <p:nvPr/>
            </p:nvSpPr>
            <p:spPr>
              <a:xfrm>
                <a:off x="684" y="479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2" name="Google Shape;5982;p27"/>
              <p:cNvSpPr/>
              <p:nvPr/>
            </p:nvSpPr>
            <p:spPr>
              <a:xfrm>
                <a:off x="1128" y="1326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3" name="Google Shape;5983;p27"/>
              <p:cNvSpPr/>
              <p:nvPr/>
            </p:nvSpPr>
            <p:spPr>
              <a:xfrm>
                <a:off x="1146" y="1110"/>
                <a:ext cx="42" cy="54"/>
              </a:xfrm>
              <a:custGeom>
                <a:rect b="b" l="l" r="r" t="t"/>
                <a:pathLst>
                  <a:path extrusionOk="0" h="54" w="42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4" name="Google Shape;5984;p27"/>
              <p:cNvSpPr/>
              <p:nvPr/>
            </p:nvSpPr>
            <p:spPr>
              <a:xfrm>
                <a:off x="702" y="581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5" name="Google Shape;5985;p27"/>
              <p:cNvSpPr/>
              <p:nvPr/>
            </p:nvSpPr>
            <p:spPr>
              <a:xfrm>
                <a:off x="762" y="395"/>
                <a:ext cx="66" cy="102"/>
              </a:xfrm>
              <a:custGeom>
                <a:rect b="b" l="l" r="r" t="t"/>
                <a:pathLst>
                  <a:path extrusionOk="0" h="102" w="66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6" name="Google Shape;5986;p27"/>
              <p:cNvSpPr/>
              <p:nvPr/>
            </p:nvSpPr>
            <p:spPr>
              <a:xfrm>
                <a:off x="786" y="839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7" name="Google Shape;5987;p27"/>
              <p:cNvSpPr/>
              <p:nvPr/>
            </p:nvSpPr>
            <p:spPr>
              <a:xfrm>
                <a:off x="798" y="665"/>
                <a:ext cx="54" cy="72"/>
              </a:xfrm>
              <a:custGeom>
                <a:rect b="b" l="l" r="r" t="t"/>
                <a:pathLst>
                  <a:path extrusionOk="0" h="72" w="54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8" name="Google Shape;5988;p27"/>
              <p:cNvSpPr/>
              <p:nvPr/>
            </p:nvSpPr>
            <p:spPr>
              <a:xfrm>
                <a:off x="786" y="665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9" name="Google Shape;5989;p27"/>
              <p:cNvSpPr/>
              <p:nvPr/>
            </p:nvSpPr>
            <p:spPr>
              <a:xfrm>
                <a:off x="1062" y="1692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0" name="Google Shape;5990;p27"/>
              <p:cNvSpPr/>
              <p:nvPr/>
            </p:nvSpPr>
            <p:spPr>
              <a:xfrm>
                <a:off x="126" y="1662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1" name="Google Shape;5991;p27"/>
              <p:cNvSpPr/>
              <p:nvPr/>
            </p:nvSpPr>
            <p:spPr>
              <a:xfrm>
                <a:off x="684" y="785"/>
                <a:ext cx="114" cy="168"/>
              </a:xfrm>
              <a:custGeom>
                <a:rect b="b" l="l" r="r" t="t"/>
                <a:pathLst>
                  <a:path extrusionOk="0" h="168" w="114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2" name="Google Shape;5992;p27"/>
              <p:cNvSpPr/>
              <p:nvPr/>
            </p:nvSpPr>
            <p:spPr>
              <a:xfrm>
                <a:off x="744" y="1032"/>
                <a:ext cx="78" cy="72"/>
              </a:xfrm>
              <a:custGeom>
                <a:rect b="b" l="l" r="r" t="t"/>
                <a:pathLst>
                  <a:path extrusionOk="0" h="72" w="78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3" name="Google Shape;5993;p27"/>
              <p:cNvSpPr/>
              <p:nvPr/>
            </p:nvSpPr>
            <p:spPr>
              <a:xfrm>
                <a:off x="1026" y="1350"/>
                <a:ext cx="42" cy="36"/>
              </a:xfrm>
              <a:custGeom>
                <a:rect b="b" l="l" r="r" t="t"/>
                <a:pathLst>
                  <a:path extrusionOk="0" h="6" w="7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4" name="Google Shape;5994;p27"/>
              <p:cNvSpPr/>
              <p:nvPr/>
            </p:nvSpPr>
            <p:spPr>
              <a:xfrm>
                <a:off x="1020" y="1212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5" name="Google Shape;5995;p27"/>
              <p:cNvSpPr/>
              <p:nvPr/>
            </p:nvSpPr>
            <p:spPr>
              <a:xfrm>
                <a:off x="810" y="767"/>
                <a:ext cx="102" cy="138"/>
              </a:xfrm>
              <a:custGeom>
                <a:rect b="b" l="l" r="r" t="t"/>
                <a:pathLst>
                  <a:path extrusionOk="0" h="138" w="102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6" name="Google Shape;5996;p27"/>
              <p:cNvSpPr/>
              <p:nvPr/>
            </p:nvSpPr>
            <p:spPr>
              <a:xfrm>
                <a:off x="972" y="111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7" name="Google Shape;5997;p27"/>
              <p:cNvSpPr/>
              <p:nvPr/>
            </p:nvSpPr>
            <p:spPr>
              <a:xfrm>
                <a:off x="786" y="551"/>
                <a:ext cx="318" cy="198"/>
              </a:xfrm>
              <a:custGeom>
                <a:rect b="b" l="l" r="r" t="t"/>
                <a:pathLst>
                  <a:path extrusionOk="0" h="198" w="31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8" name="Google Shape;5998;p27"/>
              <p:cNvSpPr/>
              <p:nvPr/>
            </p:nvSpPr>
            <p:spPr>
              <a:xfrm>
                <a:off x="798" y="659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9" name="Google Shape;5999;p27"/>
              <p:cNvSpPr/>
              <p:nvPr/>
            </p:nvSpPr>
            <p:spPr>
              <a:xfrm>
                <a:off x="912" y="233"/>
                <a:ext cx="372" cy="396"/>
              </a:xfrm>
              <a:custGeom>
                <a:rect b="b" l="l" r="r" t="t"/>
                <a:pathLst>
                  <a:path extrusionOk="0" h="396" w="372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0" name="Google Shape;6000;p27"/>
              <p:cNvSpPr/>
              <p:nvPr/>
            </p:nvSpPr>
            <p:spPr>
              <a:xfrm>
                <a:off x="486" y="467"/>
                <a:ext cx="66" cy="66"/>
              </a:xfrm>
              <a:custGeom>
                <a:rect b="b" l="l" r="r" t="t"/>
                <a:pathLst>
                  <a:path extrusionOk="0" h="66" w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1" name="Google Shape;6001;p27"/>
              <p:cNvSpPr/>
              <p:nvPr/>
            </p:nvSpPr>
            <p:spPr>
              <a:xfrm>
                <a:off x="486" y="407"/>
                <a:ext cx="72" cy="42"/>
              </a:xfrm>
              <a:custGeom>
                <a:rect b="b" l="l" r="r" t="t"/>
                <a:pathLst>
                  <a:path extrusionOk="0" h="7" w="12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2" name="Google Shape;6002;p27"/>
              <p:cNvSpPr/>
              <p:nvPr/>
            </p:nvSpPr>
            <p:spPr>
              <a:xfrm>
                <a:off x="378" y="629"/>
                <a:ext cx="36" cy="48"/>
              </a:xfrm>
              <a:custGeom>
                <a:rect b="b" l="l" r="r" t="t"/>
                <a:pathLst>
                  <a:path extrusionOk="0" h="48" w="36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3" name="Google Shape;6003;p27"/>
              <p:cNvSpPr/>
              <p:nvPr/>
            </p:nvSpPr>
            <p:spPr>
              <a:xfrm>
                <a:off x="804" y="233"/>
                <a:ext cx="186" cy="234"/>
              </a:xfrm>
              <a:custGeom>
                <a:rect b="b" l="l" r="r" t="t"/>
                <a:pathLst>
                  <a:path extrusionOk="0" h="234" w="186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4" name="Google Shape;6004;p27"/>
              <p:cNvSpPr/>
              <p:nvPr/>
            </p:nvSpPr>
            <p:spPr>
              <a:xfrm>
                <a:off x="408" y="569"/>
                <a:ext cx="228" cy="180"/>
              </a:xfrm>
              <a:custGeom>
                <a:rect b="b" l="l" r="r" t="t"/>
                <a:pathLst>
                  <a:path extrusionOk="0" h="30" w="38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5" name="Google Shape;6005;p27"/>
              <p:cNvSpPr/>
              <p:nvPr/>
            </p:nvSpPr>
            <p:spPr>
              <a:xfrm>
                <a:off x="462" y="569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6" name="Google Shape;6006;p27"/>
              <p:cNvSpPr/>
              <p:nvPr/>
            </p:nvSpPr>
            <p:spPr>
              <a:xfrm>
                <a:off x="258" y="737"/>
                <a:ext cx="192" cy="222"/>
              </a:xfrm>
              <a:custGeom>
                <a:rect b="b" l="l" r="r" t="t"/>
                <a:pathLst>
                  <a:path extrusionOk="0" h="222" w="19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7" name="Google Shape;6007;p27"/>
            <p:cNvGrpSpPr/>
            <p:nvPr/>
          </p:nvGrpSpPr>
          <p:grpSpPr>
            <a:xfrm>
              <a:off x="0" y="2101"/>
              <a:ext cx="6335713" cy="4040188"/>
              <a:chOff x="0" y="233"/>
              <a:chExt cx="3991" cy="2545"/>
            </a:xfrm>
          </p:grpSpPr>
          <p:sp>
            <p:nvSpPr>
              <p:cNvPr id="6008" name="Google Shape;6008;p27"/>
              <p:cNvSpPr/>
              <p:nvPr/>
            </p:nvSpPr>
            <p:spPr>
              <a:xfrm>
                <a:off x="384" y="821"/>
                <a:ext cx="336" cy="271"/>
              </a:xfrm>
              <a:custGeom>
                <a:rect b="b" l="l" r="r" t="t"/>
                <a:pathLst>
                  <a:path extrusionOk="0" h="271" w="336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9" name="Google Shape;6009;p27"/>
              <p:cNvSpPr/>
              <p:nvPr/>
            </p:nvSpPr>
            <p:spPr>
              <a:xfrm>
                <a:off x="456" y="467"/>
                <a:ext cx="24" cy="36"/>
              </a:xfrm>
              <a:custGeom>
                <a:rect b="b" l="l" r="r" t="t"/>
                <a:pathLst>
                  <a:path extrusionOk="0" h="36" w="24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0" name="Google Shape;6010;p27"/>
              <p:cNvSpPr/>
              <p:nvPr/>
            </p:nvSpPr>
            <p:spPr>
              <a:xfrm>
                <a:off x="312" y="515"/>
                <a:ext cx="138" cy="132"/>
              </a:xfrm>
              <a:custGeom>
                <a:rect b="b" l="l" r="r" t="t"/>
                <a:pathLst>
                  <a:path extrusionOk="0" h="132" w="138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1" name="Google Shape;6011;p27"/>
              <p:cNvSpPr/>
              <p:nvPr/>
            </p:nvSpPr>
            <p:spPr>
              <a:xfrm>
                <a:off x="1104" y="158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2" name="Google Shape;6012;p27"/>
              <p:cNvSpPr/>
              <p:nvPr/>
            </p:nvSpPr>
            <p:spPr>
              <a:xfrm>
                <a:off x="972" y="233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3" name="Google Shape;6013;p27"/>
              <p:cNvSpPr/>
              <p:nvPr/>
            </p:nvSpPr>
            <p:spPr>
              <a:xfrm>
                <a:off x="1092" y="103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4" name="Google Shape;6014;p27"/>
              <p:cNvSpPr/>
              <p:nvPr/>
            </p:nvSpPr>
            <p:spPr>
              <a:xfrm>
                <a:off x="1098" y="137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5" name="Google Shape;6015;p27"/>
              <p:cNvSpPr/>
              <p:nvPr/>
            </p:nvSpPr>
            <p:spPr>
              <a:xfrm>
                <a:off x="972" y="1224"/>
                <a:ext cx="126" cy="120"/>
              </a:xfrm>
              <a:custGeom>
                <a:rect b="b" l="l" r="r" t="t"/>
                <a:pathLst>
                  <a:path extrusionOk="0" h="120" w="126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6" name="Google Shape;6016;p27"/>
              <p:cNvSpPr/>
              <p:nvPr/>
            </p:nvSpPr>
            <p:spPr>
              <a:xfrm>
                <a:off x="1110" y="1056"/>
                <a:ext cx="24" cy="2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7" name="Google Shape;6017;p27"/>
              <p:cNvSpPr/>
              <p:nvPr/>
            </p:nvSpPr>
            <p:spPr>
              <a:xfrm>
                <a:off x="102" y="157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8" name="Google Shape;6018;p27"/>
              <p:cNvSpPr/>
              <p:nvPr/>
            </p:nvSpPr>
            <p:spPr>
              <a:xfrm>
                <a:off x="66" y="1524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9" name="Google Shape;6019;p27"/>
              <p:cNvSpPr/>
              <p:nvPr/>
            </p:nvSpPr>
            <p:spPr>
              <a:xfrm>
                <a:off x="114" y="1596"/>
                <a:ext cx="30" cy="48"/>
              </a:xfrm>
              <a:custGeom>
                <a:rect b="b" l="l" r="r" t="t"/>
                <a:pathLst>
                  <a:path extrusionOk="0" h="48" w="30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0" name="Google Shape;6020;p27"/>
              <p:cNvSpPr/>
              <p:nvPr/>
            </p:nvSpPr>
            <p:spPr>
              <a:xfrm>
                <a:off x="90" y="1578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1" name="Google Shape;6021;p27"/>
              <p:cNvSpPr/>
              <p:nvPr/>
            </p:nvSpPr>
            <p:spPr>
              <a:xfrm>
                <a:off x="150" y="1608"/>
                <a:ext cx="12" cy="24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2" name="Google Shape;6022;p27"/>
              <p:cNvSpPr/>
              <p:nvPr/>
            </p:nvSpPr>
            <p:spPr>
              <a:xfrm>
                <a:off x="1212" y="2028"/>
                <a:ext cx="36" cy="12"/>
              </a:xfrm>
              <a:custGeom>
                <a:rect b="b" l="l" r="r" t="t"/>
                <a:pathLst>
                  <a:path extrusionOk="0" h="12" w="36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3" name="Google Shape;6023;p27"/>
              <p:cNvSpPr/>
              <p:nvPr/>
            </p:nvSpPr>
            <p:spPr>
              <a:xfrm>
                <a:off x="30" y="1470"/>
                <a:ext cx="156" cy="168"/>
              </a:xfrm>
              <a:custGeom>
                <a:rect b="b" l="l" r="r" t="t"/>
                <a:pathLst>
                  <a:path extrusionOk="0" h="168" w="156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4" name="Google Shape;6024;p27"/>
              <p:cNvSpPr/>
              <p:nvPr/>
            </p:nvSpPr>
            <p:spPr>
              <a:xfrm>
                <a:off x="126" y="159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5" name="Google Shape;6025;p27"/>
              <p:cNvSpPr/>
              <p:nvPr/>
            </p:nvSpPr>
            <p:spPr>
              <a:xfrm>
                <a:off x="108" y="156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6" name="Google Shape;6026;p27"/>
              <p:cNvSpPr/>
              <p:nvPr/>
            </p:nvSpPr>
            <p:spPr>
              <a:xfrm>
                <a:off x="282" y="1806"/>
                <a:ext cx="1062" cy="570"/>
              </a:xfrm>
              <a:custGeom>
                <a:rect b="b" l="l" r="r" t="t"/>
                <a:pathLst>
                  <a:path extrusionOk="0" h="570" w="1062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7" name="Google Shape;6027;p27"/>
              <p:cNvSpPr/>
              <p:nvPr/>
            </p:nvSpPr>
            <p:spPr>
              <a:xfrm>
                <a:off x="102" y="1584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8" name="Google Shape;6028;p27"/>
              <p:cNvSpPr/>
              <p:nvPr/>
            </p:nvSpPr>
            <p:spPr>
              <a:xfrm>
                <a:off x="96" y="1530"/>
                <a:ext cx="18" cy="36"/>
              </a:xfrm>
              <a:custGeom>
                <a:rect b="b" l="l" r="r" t="t"/>
                <a:pathLst>
                  <a:path extrusionOk="0" h="36" w="18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9" name="Google Shape;6029;p27"/>
              <p:cNvSpPr/>
              <p:nvPr/>
            </p:nvSpPr>
            <p:spPr>
              <a:xfrm>
                <a:off x="84" y="1554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0" name="Google Shape;6030;p27"/>
              <p:cNvSpPr/>
              <p:nvPr/>
            </p:nvSpPr>
            <p:spPr>
              <a:xfrm>
                <a:off x="0" y="1452"/>
                <a:ext cx="36" cy="42"/>
              </a:xfrm>
              <a:custGeom>
                <a:rect b="b" l="l" r="r" t="t"/>
                <a:pathLst>
                  <a:path extrusionOk="0" h="42" w="36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1" name="Google Shape;6031;p27"/>
              <p:cNvSpPr/>
              <p:nvPr/>
            </p:nvSpPr>
            <p:spPr>
              <a:xfrm>
                <a:off x="828" y="181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2" name="Google Shape;6032;p27"/>
              <p:cNvSpPr/>
              <p:nvPr/>
            </p:nvSpPr>
            <p:spPr>
              <a:xfrm>
                <a:off x="90" y="1488"/>
                <a:ext cx="24" cy="24"/>
              </a:xfrm>
              <a:custGeom>
                <a:rect b="b" l="l" r="r" t="t"/>
                <a:pathLst>
                  <a:path extrusionOk="0" h="24" w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3" name="Google Shape;6033;p27"/>
              <p:cNvSpPr/>
              <p:nvPr/>
            </p:nvSpPr>
            <p:spPr>
              <a:xfrm>
                <a:off x="36" y="1488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4" name="Google Shape;6034;p27"/>
              <p:cNvSpPr/>
              <p:nvPr/>
            </p:nvSpPr>
            <p:spPr>
              <a:xfrm>
                <a:off x="114" y="1512"/>
                <a:ext cx="72" cy="90"/>
              </a:xfrm>
              <a:custGeom>
                <a:rect b="b" l="l" r="r" t="t"/>
                <a:pathLst>
                  <a:path extrusionOk="0" h="90" w="72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5" name="Google Shape;6035;p27"/>
              <p:cNvSpPr/>
              <p:nvPr/>
            </p:nvSpPr>
            <p:spPr>
              <a:xfrm>
                <a:off x="318" y="1818"/>
                <a:ext cx="504" cy="0"/>
              </a:xfrm>
              <a:custGeom>
                <a:rect b="b" l="l" r="r" t="t"/>
                <a:pathLst>
                  <a:path extrusionOk="0" h="120000"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6" name="Google Shape;6036;p27"/>
              <p:cNvSpPr/>
              <p:nvPr/>
            </p:nvSpPr>
            <p:spPr>
              <a:xfrm>
                <a:off x="180" y="1602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7" name="Google Shape;6037;p27"/>
              <p:cNvSpPr/>
              <p:nvPr/>
            </p:nvSpPr>
            <p:spPr>
              <a:xfrm>
                <a:off x="1044" y="199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8" name="Google Shape;6038;p27"/>
              <p:cNvSpPr/>
              <p:nvPr/>
            </p:nvSpPr>
            <p:spPr>
              <a:xfrm>
                <a:off x="1326" y="1878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9" name="Google Shape;6039;p27"/>
              <p:cNvSpPr/>
              <p:nvPr/>
            </p:nvSpPr>
            <p:spPr>
              <a:xfrm>
                <a:off x="894" y="1842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0" name="Google Shape;6040;p27"/>
              <p:cNvSpPr/>
              <p:nvPr/>
            </p:nvSpPr>
            <p:spPr>
              <a:xfrm>
                <a:off x="1284" y="1860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1" name="Google Shape;6041;p27"/>
              <p:cNvSpPr/>
              <p:nvPr/>
            </p:nvSpPr>
            <p:spPr>
              <a:xfrm>
                <a:off x="504" y="2298"/>
                <a:ext cx="6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2" name="Google Shape;6042;p27"/>
              <p:cNvSpPr/>
              <p:nvPr/>
            </p:nvSpPr>
            <p:spPr>
              <a:xfrm>
                <a:off x="420" y="2220"/>
                <a:ext cx="552" cy="360"/>
              </a:xfrm>
              <a:custGeom>
                <a:rect b="b" l="l" r="r" t="t"/>
                <a:pathLst>
                  <a:path extrusionOk="0" h="60" w="92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3" name="Google Shape;6043;p27"/>
              <p:cNvSpPr/>
              <p:nvPr/>
            </p:nvSpPr>
            <p:spPr>
              <a:xfrm>
                <a:off x="732" y="232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4" name="Google Shape;6044;p27"/>
              <p:cNvSpPr/>
              <p:nvPr/>
            </p:nvSpPr>
            <p:spPr>
              <a:xfrm>
                <a:off x="684" y="2280"/>
                <a:ext cx="24" cy="0"/>
              </a:xfrm>
              <a:custGeom>
                <a:rect b="b" l="l" r="r" t="t"/>
                <a:pathLst>
                  <a:path extrusionOk="0" h="120000"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5" name="Google Shape;6045;p27"/>
              <p:cNvSpPr/>
              <p:nvPr/>
            </p:nvSpPr>
            <p:spPr>
              <a:xfrm>
                <a:off x="582" y="2238"/>
                <a:ext cx="60" cy="24"/>
              </a:xfrm>
              <a:custGeom>
                <a:rect b="b" l="l" r="r" t="t"/>
                <a:pathLst>
                  <a:path extrusionOk="0" h="24" w="60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6" name="Google Shape;6046;p27"/>
              <p:cNvSpPr/>
              <p:nvPr/>
            </p:nvSpPr>
            <p:spPr>
              <a:xfrm>
                <a:off x="930" y="2508"/>
                <a:ext cx="18" cy="48"/>
              </a:xfrm>
              <a:custGeom>
                <a:rect b="b" l="l" r="r" t="t"/>
                <a:pathLst>
                  <a:path extrusionOk="0" h="48" w="1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7" name="Google Shape;6047;p27"/>
              <p:cNvSpPr/>
              <p:nvPr/>
            </p:nvSpPr>
            <p:spPr>
              <a:xfrm>
                <a:off x="930" y="2520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8" name="Google Shape;6048;p27"/>
              <p:cNvSpPr/>
              <p:nvPr/>
            </p:nvSpPr>
            <p:spPr>
              <a:xfrm>
                <a:off x="936" y="25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9" name="Google Shape;6049;p27"/>
              <p:cNvSpPr/>
              <p:nvPr/>
            </p:nvSpPr>
            <p:spPr>
              <a:xfrm>
                <a:off x="876" y="2520"/>
                <a:ext cx="72" cy="78"/>
              </a:xfrm>
              <a:custGeom>
                <a:rect b="b" l="l" r="r" t="t"/>
                <a:pathLst>
                  <a:path extrusionOk="0" h="78" w="72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0" name="Google Shape;6050;p27"/>
              <p:cNvSpPr/>
              <p:nvPr/>
            </p:nvSpPr>
            <p:spPr>
              <a:xfrm>
                <a:off x="930" y="255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1" name="Google Shape;6051;p27"/>
              <p:cNvSpPr/>
              <p:nvPr/>
            </p:nvSpPr>
            <p:spPr>
              <a:xfrm>
                <a:off x="930" y="2556"/>
                <a:ext cx="108" cy="54"/>
              </a:xfrm>
              <a:custGeom>
                <a:rect b="b" l="l" r="r" t="t"/>
                <a:pathLst>
                  <a:path extrusionOk="0" h="54" w="108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2" name="Google Shape;6052;p27"/>
              <p:cNvSpPr/>
              <p:nvPr/>
            </p:nvSpPr>
            <p:spPr>
              <a:xfrm>
                <a:off x="930" y="2562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3" name="Google Shape;6053;p27"/>
              <p:cNvSpPr/>
              <p:nvPr/>
            </p:nvSpPr>
            <p:spPr>
              <a:xfrm>
                <a:off x="960" y="2574"/>
                <a:ext cx="78" cy="84"/>
              </a:xfrm>
              <a:custGeom>
                <a:rect b="b" l="l" r="r" t="t"/>
                <a:pathLst>
                  <a:path extrusionOk="0" h="14" w="13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4" name="Google Shape;6054;p27"/>
              <p:cNvSpPr/>
              <p:nvPr/>
            </p:nvSpPr>
            <p:spPr>
              <a:xfrm>
                <a:off x="966" y="261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5" name="Google Shape;6055;p27"/>
              <p:cNvSpPr/>
              <p:nvPr/>
            </p:nvSpPr>
            <p:spPr>
              <a:xfrm>
                <a:off x="912" y="258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6" name="Google Shape;6056;p27"/>
              <p:cNvSpPr/>
              <p:nvPr/>
            </p:nvSpPr>
            <p:spPr>
              <a:xfrm>
                <a:off x="924" y="2586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7" name="Google Shape;6057;p27"/>
              <p:cNvSpPr/>
              <p:nvPr/>
            </p:nvSpPr>
            <p:spPr>
              <a:xfrm>
                <a:off x="954" y="2598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8" name="Google Shape;6058;p27"/>
              <p:cNvSpPr/>
              <p:nvPr/>
            </p:nvSpPr>
            <p:spPr>
              <a:xfrm>
                <a:off x="930" y="2586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9" name="Google Shape;6059;p27"/>
              <p:cNvSpPr/>
              <p:nvPr/>
            </p:nvSpPr>
            <p:spPr>
              <a:xfrm>
                <a:off x="990" y="2646"/>
                <a:ext cx="60" cy="54"/>
              </a:xfrm>
              <a:custGeom>
                <a:rect b="b" l="l" r="r" t="t"/>
                <a:pathLst>
                  <a:path extrusionOk="0" h="9" w="10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0" name="Google Shape;6060;p27"/>
              <p:cNvSpPr/>
              <p:nvPr/>
            </p:nvSpPr>
            <p:spPr>
              <a:xfrm>
                <a:off x="996" y="2646"/>
                <a:ext cx="18" cy="6"/>
              </a:xfrm>
              <a:custGeom>
                <a:rect b="b" l="l" r="r" t="t"/>
                <a:pathLst>
                  <a:path extrusionOk="0" h="6" w="18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1" name="Google Shape;6061;p27"/>
              <p:cNvSpPr/>
              <p:nvPr/>
            </p:nvSpPr>
            <p:spPr>
              <a:xfrm>
                <a:off x="1020" y="265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2" name="Google Shape;6062;p27"/>
              <p:cNvSpPr/>
              <p:nvPr/>
            </p:nvSpPr>
            <p:spPr>
              <a:xfrm>
                <a:off x="1044" y="2676"/>
                <a:ext cx="102" cy="48"/>
              </a:xfrm>
              <a:custGeom>
                <a:rect b="b" l="l" r="r" t="t"/>
                <a:pathLst>
                  <a:path extrusionOk="0" h="48" w="102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3" name="Google Shape;6063;p27"/>
              <p:cNvSpPr/>
              <p:nvPr/>
            </p:nvSpPr>
            <p:spPr>
              <a:xfrm>
                <a:off x="1044" y="2676"/>
                <a:ext cx="6" cy="18"/>
              </a:xfrm>
              <a:custGeom>
                <a:rect b="b" l="l" r="r" t="t"/>
                <a:pathLst>
                  <a:path extrusionOk="0" h="18" w="6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4" name="Google Shape;6064;p27"/>
              <p:cNvSpPr/>
              <p:nvPr/>
            </p:nvSpPr>
            <p:spPr>
              <a:xfrm>
                <a:off x="3690" y="2124"/>
                <a:ext cx="300" cy="282"/>
              </a:xfrm>
              <a:custGeom>
                <a:rect b="b" l="l" r="r" t="t"/>
                <a:pathLst>
                  <a:path extrusionOk="0" h="282" w="300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5" name="Google Shape;6065;p27"/>
              <p:cNvSpPr/>
              <p:nvPr/>
            </p:nvSpPr>
            <p:spPr>
              <a:xfrm>
                <a:off x="3960" y="2130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6" name="Google Shape;6066;p27"/>
              <p:cNvSpPr/>
              <p:nvPr/>
            </p:nvSpPr>
            <p:spPr>
              <a:xfrm>
                <a:off x="3840" y="2316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7" name="Google Shape;6067;p27"/>
              <p:cNvSpPr/>
              <p:nvPr/>
            </p:nvSpPr>
            <p:spPr>
              <a:xfrm>
                <a:off x="3882" y="2226"/>
                <a:ext cx="66" cy="96"/>
              </a:xfrm>
              <a:custGeom>
                <a:rect b="b" l="l" r="r" t="t"/>
                <a:pathLst>
                  <a:path extrusionOk="0" h="96" w="6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8" name="Google Shape;6068;p27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9" name="Google Shape;6069;p27"/>
              <p:cNvSpPr/>
              <p:nvPr/>
            </p:nvSpPr>
            <p:spPr>
              <a:xfrm>
                <a:off x="39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0" name="Google Shape;6070;p27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1" name="Google Shape;6071;p27"/>
              <p:cNvSpPr/>
              <p:nvPr/>
            </p:nvSpPr>
            <p:spPr>
              <a:xfrm>
                <a:off x="3678" y="2088"/>
                <a:ext cx="270" cy="198"/>
              </a:xfrm>
              <a:custGeom>
                <a:rect b="b" l="l" r="r" t="t"/>
                <a:pathLst>
                  <a:path extrusionOk="0" h="198" w="270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2" name="Google Shape;6072;p27"/>
              <p:cNvSpPr/>
              <p:nvPr/>
            </p:nvSpPr>
            <p:spPr>
              <a:xfrm>
                <a:off x="3936" y="211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3" name="Google Shape;6073;p27"/>
              <p:cNvSpPr/>
              <p:nvPr/>
            </p:nvSpPr>
            <p:spPr>
              <a:xfrm>
                <a:off x="3942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4" name="Google Shape;6074;p27"/>
              <p:cNvSpPr/>
              <p:nvPr/>
            </p:nvSpPr>
            <p:spPr>
              <a:xfrm>
                <a:off x="3816" y="2106"/>
                <a:ext cx="42" cy="18"/>
              </a:xfrm>
              <a:custGeom>
                <a:rect b="b" l="l" r="r" t="t"/>
                <a:pathLst>
                  <a:path extrusionOk="0" h="18" w="42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5" name="Google Shape;6075;p27"/>
              <p:cNvSpPr/>
              <p:nvPr/>
            </p:nvSpPr>
            <p:spPr>
              <a:xfrm>
                <a:off x="3870" y="2088"/>
                <a:ext cx="48" cy="42"/>
              </a:xfrm>
              <a:custGeom>
                <a:rect b="b" l="l" r="r" t="t"/>
                <a:pathLst>
                  <a:path extrusionOk="0" h="42" w="48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6" name="Google Shape;6076;p27"/>
              <p:cNvSpPr/>
              <p:nvPr/>
            </p:nvSpPr>
            <p:spPr>
              <a:xfrm>
                <a:off x="3810" y="211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7" name="Google Shape;6077;p27"/>
              <p:cNvSpPr/>
              <p:nvPr/>
            </p:nvSpPr>
            <p:spPr>
              <a:xfrm>
                <a:off x="3918" y="2112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8" name="Google Shape;6078;p27"/>
              <p:cNvSpPr/>
              <p:nvPr/>
            </p:nvSpPr>
            <p:spPr>
              <a:xfrm>
                <a:off x="3804" y="211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9" name="Google Shape;6079;p27"/>
              <p:cNvSpPr/>
              <p:nvPr/>
            </p:nvSpPr>
            <p:spPr>
              <a:xfrm>
                <a:off x="3690" y="2154"/>
                <a:ext cx="30" cy="12"/>
              </a:xfrm>
              <a:custGeom>
                <a:rect b="b" l="l" r="r" t="t"/>
                <a:pathLst>
                  <a:path extrusionOk="0" h="12" w="30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0" name="Google Shape;6080;p27"/>
              <p:cNvSpPr/>
              <p:nvPr/>
            </p:nvSpPr>
            <p:spPr>
              <a:xfrm>
                <a:off x="3690" y="22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1" name="Google Shape;6081;p27"/>
              <p:cNvSpPr/>
              <p:nvPr/>
            </p:nvSpPr>
            <p:spPr>
              <a:xfrm>
                <a:off x="3786" y="2250"/>
                <a:ext cx="24" cy="30"/>
              </a:xfrm>
              <a:custGeom>
                <a:rect b="b" l="l" r="r" t="t"/>
                <a:pathLst>
                  <a:path extrusionOk="0" h="30" w="24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2" name="Google Shape;6082;p27"/>
              <p:cNvSpPr/>
              <p:nvPr/>
            </p:nvSpPr>
            <p:spPr>
              <a:xfrm>
                <a:off x="3834" y="2166"/>
                <a:ext cx="48" cy="66"/>
              </a:xfrm>
              <a:custGeom>
                <a:rect b="b" l="l" r="r" t="t"/>
                <a:pathLst>
                  <a:path extrusionOk="0" h="66" w="48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3" name="Google Shape;6083;p27"/>
              <p:cNvSpPr/>
              <p:nvPr/>
            </p:nvSpPr>
            <p:spPr>
              <a:xfrm>
                <a:off x="3936" y="212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4" name="Google Shape;6084;p27"/>
              <p:cNvSpPr/>
              <p:nvPr/>
            </p:nvSpPr>
            <p:spPr>
              <a:xfrm>
                <a:off x="3378" y="2058"/>
                <a:ext cx="354" cy="324"/>
              </a:xfrm>
              <a:custGeom>
                <a:rect b="b" l="l" r="r" t="t"/>
                <a:pathLst>
                  <a:path extrusionOk="0" h="324" w="35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5" name="Google Shape;6085;p27"/>
              <p:cNvSpPr/>
              <p:nvPr/>
            </p:nvSpPr>
            <p:spPr>
              <a:xfrm>
                <a:off x="3690" y="2130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6" name="Google Shape;6086;p27"/>
              <p:cNvSpPr/>
              <p:nvPr/>
            </p:nvSpPr>
            <p:spPr>
              <a:xfrm>
                <a:off x="3558" y="2088"/>
                <a:ext cx="54" cy="24"/>
              </a:xfrm>
              <a:custGeom>
                <a:rect b="b" l="l" r="r" t="t"/>
                <a:pathLst>
                  <a:path extrusionOk="0" h="24" w="5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7" name="Google Shape;6087;p27"/>
              <p:cNvSpPr/>
              <p:nvPr/>
            </p:nvSpPr>
            <p:spPr>
              <a:xfrm>
                <a:off x="3426" y="2064"/>
                <a:ext cx="24" cy="12"/>
              </a:xfrm>
              <a:custGeom>
                <a:rect b="b" l="l" r="r" t="t"/>
                <a:pathLst>
                  <a:path extrusionOk="0" h="12" w="24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8" name="Google Shape;6088;p27"/>
              <p:cNvSpPr/>
              <p:nvPr/>
            </p:nvSpPr>
            <p:spPr>
              <a:xfrm>
                <a:off x="3384" y="2058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9" name="Google Shape;6089;p27"/>
              <p:cNvSpPr/>
              <p:nvPr/>
            </p:nvSpPr>
            <p:spPr>
              <a:xfrm>
                <a:off x="3378" y="2070"/>
                <a:ext cx="6" cy="42"/>
              </a:xfrm>
              <a:custGeom>
                <a:rect b="b" l="l" r="r" t="t"/>
                <a:pathLst>
                  <a:path extrusionOk="0" h="42" w="6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0" name="Google Shape;6090;p27"/>
              <p:cNvSpPr/>
              <p:nvPr/>
            </p:nvSpPr>
            <p:spPr>
              <a:xfrm>
                <a:off x="3726" y="233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1" name="Google Shape;6091;p27"/>
              <p:cNvSpPr/>
              <p:nvPr/>
            </p:nvSpPr>
            <p:spPr>
              <a:xfrm>
                <a:off x="3696" y="229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2" name="Google Shape;6092;p27"/>
              <p:cNvSpPr/>
              <p:nvPr/>
            </p:nvSpPr>
            <p:spPr>
              <a:xfrm>
                <a:off x="3678" y="2154"/>
                <a:ext cx="12" cy="36"/>
              </a:xfrm>
              <a:custGeom>
                <a:rect b="b" l="l" r="r" t="t"/>
                <a:pathLst>
                  <a:path extrusionOk="0" h="36" w="12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3" name="Google Shape;6093;p27"/>
              <p:cNvSpPr/>
              <p:nvPr/>
            </p:nvSpPr>
            <p:spPr>
              <a:xfrm>
                <a:off x="3684" y="2274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4" name="Google Shape;6094;p27"/>
              <p:cNvSpPr/>
              <p:nvPr/>
            </p:nvSpPr>
            <p:spPr>
              <a:xfrm>
                <a:off x="3690" y="215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5" name="Google Shape;6095;p27"/>
              <p:cNvSpPr/>
              <p:nvPr/>
            </p:nvSpPr>
            <p:spPr>
              <a:xfrm>
                <a:off x="3420" y="2274"/>
                <a:ext cx="36" cy="36"/>
              </a:xfrm>
              <a:custGeom>
                <a:rect b="b" l="l" r="r" t="t"/>
                <a:pathLst>
                  <a:path extrusionOk="0" h="36" w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6" name="Google Shape;6096;p27"/>
              <p:cNvSpPr/>
              <p:nvPr/>
            </p:nvSpPr>
            <p:spPr>
              <a:xfrm>
                <a:off x="3282" y="2112"/>
                <a:ext cx="174" cy="186"/>
              </a:xfrm>
              <a:custGeom>
                <a:rect b="b" l="l" r="r" t="t"/>
                <a:pathLst>
                  <a:path extrusionOk="0" h="186" w="174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7" name="Google Shape;6097;p27"/>
              <p:cNvSpPr/>
              <p:nvPr/>
            </p:nvSpPr>
            <p:spPr>
              <a:xfrm>
                <a:off x="3378" y="211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8" name="Google Shape;6098;p27"/>
              <p:cNvSpPr/>
              <p:nvPr/>
            </p:nvSpPr>
            <p:spPr>
              <a:xfrm>
                <a:off x="3348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9" name="Google Shape;6099;p27"/>
              <p:cNvSpPr/>
              <p:nvPr/>
            </p:nvSpPr>
            <p:spPr>
              <a:xfrm>
                <a:off x="3360" y="21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0" name="Google Shape;6100;p27"/>
              <p:cNvSpPr/>
              <p:nvPr/>
            </p:nvSpPr>
            <p:spPr>
              <a:xfrm>
                <a:off x="3450" y="226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1" name="Google Shape;6101;p27"/>
              <p:cNvSpPr/>
              <p:nvPr/>
            </p:nvSpPr>
            <p:spPr>
              <a:xfrm>
                <a:off x="3444" y="2250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2" name="Google Shape;6102;p27"/>
              <p:cNvSpPr/>
              <p:nvPr/>
            </p:nvSpPr>
            <p:spPr>
              <a:xfrm>
                <a:off x="3438" y="2232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3" name="Google Shape;6103;p27"/>
              <p:cNvSpPr/>
              <p:nvPr/>
            </p:nvSpPr>
            <p:spPr>
              <a:xfrm>
                <a:off x="3216" y="2118"/>
                <a:ext cx="126" cy="108"/>
              </a:xfrm>
              <a:custGeom>
                <a:rect b="b" l="l" r="r" t="t"/>
                <a:pathLst>
                  <a:path extrusionOk="0" h="108" w="126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4" name="Google Shape;6104;p27"/>
              <p:cNvSpPr/>
              <p:nvPr/>
            </p:nvSpPr>
            <p:spPr>
              <a:xfrm>
                <a:off x="3342" y="211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5" name="Google Shape;6105;p27"/>
              <p:cNvSpPr/>
              <p:nvPr/>
            </p:nvSpPr>
            <p:spPr>
              <a:xfrm>
                <a:off x="3240" y="2124"/>
                <a:ext cx="48" cy="6"/>
              </a:xfrm>
              <a:custGeom>
                <a:rect b="b" l="l" r="r" t="t"/>
                <a:pathLst>
                  <a:path extrusionOk="0" h="6" w="48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6" name="Google Shape;6106;p27"/>
              <p:cNvSpPr/>
              <p:nvPr/>
            </p:nvSpPr>
            <p:spPr>
              <a:xfrm>
                <a:off x="3288" y="2118"/>
                <a:ext cx="54" cy="12"/>
              </a:xfrm>
              <a:custGeom>
                <a:rect b="b" l="l" r="r" t="t"/>
                <a:pathLst>
                  <a:path extrusionOk="0" h="12" w="54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7" name="Google Shape;6107;p27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8" name="Google Shape;6108;p27"/>
              <p:cNvSpPr/>
              <p:nvPr/>
            </p:nvSpPr>
            <p:spPr>
              <a:xfrm>
                <a:off x="3282" y="2136"/>
                <a:ext cx="42" cy="66"/>
              </a:xfrm>
              <a:custGeom>
                <a:rect b="b" l="l" r="r" t="t"/>
                <a:pathLst>
                  <a:path extrusionOk="0" h="66" w="42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9" name="Google Shape;6109;p27"/>
              <p:cNvSpPr/>
              <p:nvPr/>
            </p:nvSpPr>
            <p:spPr>
              <a:xfrm>
                <a:off x="3324" y="211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0" name="Google Shape;6110;p27"/>
              <p:cNvSpPr/>
              <p:nvPr/>
            </p:nvSpPr>
            <p:spPr>
              <a:xfrm>
                <a:off x="3204" y="2202"/>
                <a:ext cx="84" cy="96"/>
              </a:xfrm>
              <a:custGeom>
                <a:rect b="b" l="l" r="r" t="t"/>
                <a:pathLst>
                  <a:path extrusionOk="0" h="96" w="84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1" name="Google Shape;6111;p27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2" name="Google Shape;6112;p27"/>
              <p:cNvSpPr/>
              <p:nvPr/>
            </p:nvSpPr>
            <p:spPr>
              <a:xfrm>
                <a:off x="3234" y="2202"/>
                <a:ext cx="48" cy="24"/>
              </a:xfrm>
              <a:custGeom>
                <a:rect b="b" l="l" r="r" t="t"/>
                <a:pathLst>
                  <a:path extrusionOk="0" h="24" w="48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3" name="Google Shape;6113;p27"/>
              <p:cNvSpPr/>
              <p:nvPr/>
            </p:nvSpPr>
            <p:spPr>
              <a:xfrm>
                <a:off x="3222" y="2220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4" name="Google Shape;6114;p27"/>
              <p:cNvSpPr/>
              <p:nvPr/>
            </p:nvSpPr>
            <p:spPr>
              <a:xfrm>
                <a:off x="3282" y="22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5" name="Google Shape;6115;p27"/>
              <p:cNvSpPr/>
              <p:nvPr/>
            </p:nvSpPr>
            <p:spPr>
              <a:xfrm>
                <a:off x="3192" y="2172"/>
                <a:ext cx="48" cy="120"/>
              </a:xfrm>
              <a:custGeom>
                <a:rect b="b" l="l" r="r" t="t"/>
                <a:pathLst>
                  <a:path extrusionOk="0" h="120" w="48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6" name="Google Shape;6116;p27"/>
              <p:cNvSpPr/>
              <p:nvPr/>
            </p:nvSpPr>
            <p:spPr>
              <a:xfrm>
                <a:off x="3228" y="2178"/>
                <a:ext cx="12" cy="24"/>
              </a:xfrm>
              <a:custGeom>
                <a:rect b="b" l="l" r="r" t="t"/>
                <a:pathLst>
                  <a:path extrusionOk="0" h="24" w="12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7" name="Google Shape;6117;p27"/>
              <p:cNvSpPr/>
              <p:nvPr/>
            </p:nvSpPr>
            <p:spPr>
              <a:xfrm>
                <a:off x="3228" y="217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8" name="Google Shape;6118;p27"/>
              <p:cNvSpPr/>
              <p:nvPr/>
            </p:nvSpPr>
            <p:spPr>
              <a:xfrm>
                <a:off x="3216" y="2208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9" name="Google Shape;6119;p27"/>
              <p:cNvSpPr/>
              <p:nvPr/>
            </p:nvSpPr>
            <p:spPr>
              <a:xfrm>
                <a:off x="3204" y="2286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0" name="Google Shape;6120;p27"/>
              <p:cNvSpPr/>
              <p:nvPr/>
            </p:nvSpPr>
            <p:spPr>
              <a:xfrm>
                <a:off x="3210" y="2256"/>
                <a:ext cx="6" cy="30"/>
              </a:xfrm>
              <a:custGeom>
                <a:rect b="b" l="l" r="r" t="t"/>
                <a:pathLst>
                  <a:path extrusionOk="0" h="30" w="6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1" name="Google Shape;6121;p27"/>
              <p:cNvSpPr/>
              <p:nvPr/>
            </p:nvSpPr>
            <p:spPr>
              <a:xfrm>
                <a:off x="3216" y="222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2" name="Google Shape;6122;p27"/>
              <p:cNvSpPr/>
              <p:nvPr/>
            </p:nvSpPr>
            <p:spPr>
              <a:xfrm>
                <a:off x="3198" y="2226"/>
                <a:ext cx="390" cy="330"/>
              </a:xfrm>
              <a:custGeom>
                <a:rect b="b" l="l" r="r" t="t"/>
                <a:pathLst>
                  <a:path extrusionOk="0" h="330" w="39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3" name="Google Shape;6123;p27"/>
              <p:cNvSpPr/>
              <p:nvPr/>
            </p:nvSpPr>
            <p:spPr>
              <a:xfrm>
                <a:off x="3420" y="2292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4" name="Google Shape;6124;p27"/>
              <p:cNvSpPr/>
              <p:nvPr/>
            </p:nvSpPr>
            <p:spPr>
              <a:xfrm>
                <a:off x="3318" y="2238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5" name="Google Shape;6125;p27"/>
              <p:cNvSpPr/>
              <p:nvPr/>
            </p:nvSpPr>
            <p:spPr>
              <a:xfrm>
                <a:off x="3366" y="2268"/>
                <a:ext cx="0" cy="6"/>
              </a:xfrm>
              <a:custGeom>
                <a:rect b="b" l="l" r="r" t="t"/>
                <a:pathLst>
                  <a:path extrusionOk="0" h="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6" name="Google Shape;6126;p27"/>
              <p:cNvSpPr/>
              <p:nvPr/>
            </p:nvSpPr>
            <p:spPr>
              <a:xfrm>
                <a:off x="3354" y="2262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7" name="Google Shape;6127;p27"/>
              <p:cNvSpPr/>
              <p:nvPr/>
            </p:nvSpPr>
            <p:spPr>
              <a:xfrm>
                <a:off x="3246" y="2244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8" name="Google Shape;6128;p27"/>
              <p:cNvSpPr/>
              <p:nvPr/>
            </p:nvSpPr>
            <p:spPr>
              <a:xfrm>
                <a:off x="3246" y="2262"/>
                <a:ext cx="18" cy="18"/>
              </a:xfrm>
              <a:custGeom>
                <a:rect b="b" l="l" r="r" t="t"/>
                <a:pathLst>
                  <a:path extrusionOk="0" h="18" w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9" name="Google Shape;6129;p27"/>
              <p:cNvSpPr/>
              <p:nvPr/>
            </p:nvSpPr>
            <p:spPr>
              <a:xfrm>
                <a:off x="3498" y="2358"/>
                <a:ext cx="18" cy="30"/>
              </a:xfrm>
              <a:custGeom>
                <a:rect b="b" l="l" r="r" t="t"/>
                <a:pathLst>
                  <a:path extrusionOk="0" h="30" w="18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0" name="Google Shape;6130;p27"/>
              <p:cNvSpPr/>
              <p:nvPr/>
            </p:nvSpPr>
            <p:spPr>
              <a:xfrm>
                <a:off x="3498" y="2388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1" name="Google Shape;6131;p27"/>
              <p:cNvSpPr/>
              <p:nvPr/>
            </p:nvSpPr>
            <p:spPr>
              <a:xfrm>
                <a:off x="3516" y="2352"/>
                <a:ext cx="84" cy="78"/>
              </a:xfrm>
              <a:custGeom>
                <a:rect b="b" l="l" r="r" t="t"/>
                <a:pathLst>
                  <a:path extrusionOk="0" h="78" w="84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2" name="Google Shape;6132;p27"/>
              <p:cNvSpPr/>
              <p:nvPr/>
            </p:nvSpPr>
            <p:spPr>
              <a:xfrm>
                <a:off x="3516" y="240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3" name="Google Shape;6133;p27"/>
              <p:cNvSpPr/>
              <p:nvPr/>
            </p:nvSpPr>
            <p:spPr>
              <a:xfrm>
                <a:off x="3558" y="2424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4" name="Google Shape;6134;p27"/>
              <p:cNvSpPr/>
              <p:nvPr/>
            </p:nvSpPr>
            <p:spPr>
              <a:xfrm>
                <a:off x="3522" y="2382"/>
                <a:ext cx="144" cy="168"/>
              </a:xfrm>
              <a:custGeom>
                <a:rect b="b" l="l" r="r" t="t"/>
                <a:pathLst>
                  <a:path extrusionOk="0" h="168" w="144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5" name="Google Shape;6135;p27"/>
              <p:cNvSpPr/>
              <p:nvPr/>
            </p:nvSpPr>
            <p:spPr>
              <a:xfrm>
                <a:off x="3582" y="243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6" name="Google Shape;6136;p27"/>
              <p:cNvSpPr/>
              <p:nvPr/>
            </p:nvSpPr>
            <p:spPr>
              <a:xfrm>
                <a:off x="3582" y="2406"/>
                <a:ext cx="6" cy="24"/>
              </a:xfrm>
              <a:custGeom>
                <a:rect b="b" l="l" r="r" t="t"/>
                <a:pathLst>
                  <a:path extrusionOk="0" h="24" w="6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7" name="Google Shape;6137;p27"/>
              <p:cNvSpPr/>
              <p:nvPr/>
            </p:nvSpPr>
            <p:spPr>
              <a:xfrm>
                <a:off x="3582" y="243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8" name="Google Shape;6138;p27"/>
              <p:cNvSpPr/>
              <p:nvPr/>
            </p:nvSpPr>
            <p:spPr>
              <a:xfrm>
                <a:off x="3348" y="2502"/>
                <a:ext cx="192" cy="120"/>
              </a:xfrm>
              <a:custGeom>
                <a:rect b="b" l="l" r="r" t="t"/>
                <a:pathLst>
                  <a:path extrusionOk="0" h="120" w="192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9" name="Google Shape;6139;p27"/>
              <p:cNvSpPr/>
              <p:nvPr/>
            </p:nvSpPr>
            <p:spPr>
              <a:xfrm>
                <a:off x="3504" y="250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0" name="Google Shape;6140;p27"/>
              <p:cNvSpPr/>
              <p:nvPr/>
            </p:nvSpPr>
            <p:spPr>
              <a:xfrm>
                <a:off x="3522" y="250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1" name="Google Shape;6141;p27"/>
              <p:cNvSpPr/>
              <p:nvPr/>
            </p:nvSpPr>
            <p:spPr>
              <a:xfrm>
                <a:off x="2412" y="2118"/>
                <a:ext cx="372" cy="384"/>
              </a:xfrm>
              <a:custGeom>
                <a:rect b="b" l="l" r="r" t="t"/>
                <a:pathLst>
                  <a:path extrusionOk="0" h="384" w="372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2" name="Google Shape;6142;p27"/>
              <p:cNvSpPr/>
              <p:nvPr/>
            </p:nvSpPr>
            <p:spPr>
              <a:xfrm>
                <a:off x="2706" y="2112"/>
                <a:ext cx="72" cy="156"/>
              </a:xfrm>
              <a:custGeom>
                <a:rect b="b" l="l" r="r" t="t"/>
                <a:pathLst>
                  <a:path extrusionOk="0" h="156" w="72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3" name="Google Shape;6143;p27"/>
              <p:cNvSpPr/>
              <p:nvPr/>
            </p:nvSpPr>
            <p:spPr>
              <a:xfrm>
                <a:off x="2706" y="2190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4" name="Google Shape;6144;p27"/>
              <p:cNvSpPr/>
              <p:nvPr/>
            </p:nvSpPr>
            <p:spPr>
              <a:xfrm>
                <a:off x="2718" y="2226"/>
                <a:ext cx="24" cy="42"/>
              </a:xfrm>
              <a:custGeom>
                <a:rect b="b" l="l" r="r" t="t"/>
                <a:pathLst>
                  <a:path extrusionOk="0" h="42" w="24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5" name="Google Shape;6145;p27"/>
              <p:cNvSpPr/>
              <p:nvPr/>
            </p:nvSpPr>
            <p:spPr>
              <a:xfrm>
                <a:off x="2724" y="212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6" name="Google Shape;6146;p27"/>
              <p:cNvSpPr/>
              <p:nvPr/>
            </p:nvSpPr>
            <p:spPr>
              <a:xfrm>
                <a:off x="2328" y="2148"/>
                <a:ext cx="222" cy="174"/>
              </a:xfrm>
              <a:custGeom>
                <a:rect b="b" l="l" r="r" t="t"/>
                <a:pathLst>
                  <a:path extrusionOk="0" h="174" w="222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7" name="Google Shape;6147;p27"/>
              <p:cNvSpPr/>
              <p:nvPr/>
            </p:nvSpPr>
            <p:spPr>
              <a:xfrm>
                <a:off x="2412" y="2280"/>
                <a:ext cx="48" cy="18"/>
              </a:xfrm>
              <a:custGeom>
                <a:rect b="b" l="l" r="r" t="t"/>
                <a:pathLst>
                  <a:path extrusionOk="0" h="18" w="4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8" name="Google Shape;6148;p27"/>
              <p:cNvSpPr/>
              <p:nvPr/>
            </p:nvSpPr>
            <p:spPr>
              <a:xfrm>
                <a:off x="2490" y="2250"/>
                <a:ext cx="12" cy="12"/>
              </a:xfrm>
              <a:custGeom>
                <a:rect b="b" l="l" r="r" t="t"/>
                <a:pathLst>
                  <a:path extrusionOk="0" h="12" w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9" name="Google Shape;6149;p27"/>
              <p:cNvSpPr/>
              <p:nvPr/>
            </p:nvSpPr>
            <p:spPr>
              <a:xfrm>
                <a:off x="2466" y="2274"/>
                <a:ext cx="1" cy="6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0" name="Google Shape;6150;p27"/>
              <p:cNvSpPr/>
              <p:nvPr/>
            </p:nvSpPr>
            <p:spPr>
              <a:xfrm>
                <a:off x="2256" y="2322"/>
                <a:ext cx="156" cy="132"/>
              </a:xfrm>
              <a:custGeom>
                <a:rect b="b" l="l" r="r" t="t"/>
                <a:pathLst>
                  <a:path extrusionOk="0" h="132" w="156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1" name="Google Shape;6151;p27"/>
              <p:cNvSpPr/>
              <p:nvPr/>
            </p:nvSpPr>
            <p:spPr>
              <a:xfrm>
                <a:off x="2412" y="23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2" name="Google Shape;6152;p27"/>
              <p:cNvSpPr/>
              <p:nvPr/>
            </p:nvSpPr>
            <p:spPr>
              <a:xfrm>
                <a:off x="2412" y="2322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3" name="Google Shape;6153;p27"/>
              <p:cNvSpPr/>
              <p:nvPr/>
            </p:nvSpPr>
            <p:spPr>
              <a:xfrm>
                <a:off x="2358" y="2322"/>
                <a:ext cx="54" cy="0"/>
              </a:xfrm>
              <a:custGeom>
                <a:rect b="b" l="l" r="r" t="t"/>
                <a:pathLst>
                  <a:path extrusionOk="0" h="120000"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4" name="Google Shape;6154;p27"/>
              <p:cNvSpPr/>
              <p:nvPr/>
            </p:nvSpPr>
            <p:spPr>
              <a:xfrm>
                <a:off x="2346" y="2376"/>
                <a:ext cx="300" cy="294"/>
              </a:xfrm>
              <a:custGeom>
                <a:rect b="b" l="l" r="r" t="t"/>
                <a:pathLst>
                  <a:path extrusionOk="0" h="294" w="300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5" name="Google Shape;6155;p27"/>
              <p:cNvSpPr/>
              <p:nvPr/>
            </p:nvSpPr>
            <p:spPr>
              <a:xfrm>
                <a:off x="2628" y="249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6" name="Google Shape;6156;p27"/>
              <p:cNvSpPr/>
              <p:nvPr/>
            </p:nvSpPr>
            <p:spPr>
              <a:xfrm>
                <a:off x="2586" y="2466"/>
                <a:ext cx="42" cy="24"/>
              </a:xfrm>
              <a:custGeom>
                <a:rect b="b" l="l" r="r" t="t"/>
                <a:pathLst>
                  <a:path extrusionOk="0" h="24" w="42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7" name="Google Shape;6157;p27"/>
              <p:cNvSpPr/>
              <p:nvPr/>
            </p:nvSpPr>
            <p:spPr>
              <a:xfrm>
                <a:off x="2256" y="2334"/>
                <a:ext cx="222" cy="246"/>
              </a:xfrm>
              <a:custGeom>
                <a:rect b="b" l="l" r="r" t="t"/>
                <a:pathLst>
                  <a:path extrusionOk="0" h="246" w="222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8" name="Google Shape;6158;p27"/>
              <p:cNvSpPr/>
              <p:nvPr/>
            </p:nvSpPr>
            <p:spPr>
              <a:xfrm>
                <a:off x="2412" y="2334"/>
                <a:ext cx="0" cy="12"/>
              </a:xfrm>
              <a:custGeom>
                <a:rect b="b" l="l" r="r" t="t"/>
                <a:pathLst>
                  <a:path extrusionOk="0" h="12" w="120000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9" name="Google Shape;6159;p27"/>
              <p:cNvSpPr/>
              <p:nvPr/>
            </p:nvSpPr>
            <p:spPr>
              <a:xfrm>
                <a:off x="2256" y="2454"/>
                <a:ext cx="72" cy="0"/>
              </a:xfrm>
              <a:custGeom>
                <a:rect b="b" l="l" r="r" t="t"/>
                <a:pathLst>
                  <a:path extrusionOk="0" h="120000"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0" name="Google Shape;6160;p27"/>
              <p:cNvSpPr/>
              <p:nvPr/>
            </p:nvSpPr>
            <p:spPr>
              <a:xfrm>
                <a:off x="2358" y="2556"/>
                <a:ext cx="24" cy="18"/>
              </a:xfrm>
              <a:custGeom>
                <a:rect b="b" l="l" r="r" t="t"/>
                <a:pathLst>
                  <a:path extrusionOk="0" h="18" w="24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1" name="Google Shape;6161;p27"/>
              <p:cNvSpPr/>
              <p:nvPr/>
            </p:nvSpPr>
            <p:spPr>
              <a:xfrm>
                <a:off x="2250" y="2544"/>
                <a:ext cx="114" cy="84"/>
              </a:xfrm>
              <a:custGeom>
                <a:rect b="b" l="l" r="r" t="t"/>
                <a:pathLst>
                  <a:path extrusionOk="0" h="84" w="11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2" name="Google Shape;6162;p27"/>
              <p:cNvSpPr/>
              <p:nvPr/>
            </p:nvSpPr>
            <p:spPr>
              <a:xfrm>
                <a:off x="2346" y="2604"/>
                <a:ext cx="18" cy="24"/>
              </a:xfrm>
              <a:custGeom>
                <a:rect b="b" l="l" r="r" t="t"/>
                <a:pathLst>
                  <a:path extrusionOk="0" h="24" w="18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3" name="Google Shape;6163;p27"/>
              <p:cNvSpPr/>
              <p:nvPr/>
            </p:nvSpPr>
            <p:spPr>
              <a:xfrm>
                <a:off x="2298" y="2544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4" name="Google Shape;6164;p27"/>
              <p:cNvSpPr/>
              <p:nvPr/>
            </p:nvSpPr>
            <p:spPr>
              <a:xfrm>
                <a:off x="2262" y="2616"/>
                <a:ext cx="54" cy="36"/>
              </a:xfrm>
              <a:custGeom>
                <a:rect b="b" l="l" r="r" t="t"/>
                <a:pathLst>
                  <a:path extrusionOk="0" h="36" w="54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5" name="Google Shape;6165;p27"/>
              <p:cNvSpPr/>
              <p:nvPr/>
            </p:nvSpPr>
            <p:spPr>
              <a:xfrm>
                <a:off x="2262" y="2628"/>
                <a:ext cx="18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6" name="Google Shape;6166;p27"/>
              <p:cNvSpPr/>
              <p:nvPr/>
            </p:nvSpPr>
            <p:spPr>
              <a:xfrm>
                <a:off x="2292" y="2622"/>
                <a:ext cx="138" cy="96"/>
              </a:xfrm>
              <a:custGeom>
                <a:rect b="b" l="l" r="r" t="t"/>
                <a:pathLst>
                  <a:path extrusionOk="0" h="96" w="138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7" name="Google Shape;6167;p27"/>
              <p:cNvSpPr/>
              <p:nvPr/>
            </p:nvSpPr>
            <p:spPr>
              <a:xfrm>
                <a:off x="2358" y="2628"/>
                <a:ext cx="30" cy="6"/>
              </a:xfrm>
              <a:custGeom>
                <a:rect b="b" l="l" r="r" t="t"/>
                <a:pathLst>
                  <a:path extrusionOk="0" h="6" w="30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8" name="Google Shape;6168;p27"/>
              <p:cNvSpPr/>
              <p:nvPr/>
            </p:nvSpPr>
            <p:spPr>
              <a:xfrm>
                <a:off x="2316" y="2622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9" name="Google Shape;6169;p27"/>
              <p:cNvSpPr/>
              <p:nvPr/>
            </p:nvSpPr>
            <p:spPr>
              <a:xfrm>
                <a:off x="2358" y="2628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0" name="Google Shape;6170;p27"/>
              <p:cNvSpPr/>
              <p:nvPr/>
            </p:nvSpPr>
            <p:spPr>
              <a:xfrm>
                <a:off x="2316" y="262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1" name="Google Shape;6171;p27"/>
              <p:cNvSpPr/>
              <p:nvPr/>
            </p:nvSpPr>
            <p:spPr>
              <a:xfrm>
                <a:off x="2322" y="2670"/>
                <a:ext cx="54" cy="60"/>
              </a:xfrm>
              <a:custGeom>
                <a:rect b="b" l="l" r="r" t="t"/>
                <a:pathLst>
                  <a:path extrusionOk="0" h="60" w="54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2" name="Google Shape;6172;p27"/>
              <p:cNvSpPr/>
              <p:nvPr/>
            </p:nvSpPr>
            <p:spPr>
              <a:xfrm>
                <a:off x="2322" y="2688"/>
                <a:ext cx="6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3" name="Google Shape;6173;p27"/>
              <p:cNvSpPr/>
              <p:nvPr/>
            </p:nvSpPr>
            <p:spPr>
              <a:xfrm>
                <a:off x="2328" y="2670"/>
                <a:ext cx="36" cy="18"/>
              </a:xfrm>
              <a:custGeom>
                <a:rect b="b" l="l" r="r" t="t"/>
                <a:pathLst>
                  <a:path extrusionOk="0" h="18" w="36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4" name="Google Shape;6174;p27"/>
              <p:cNvSpPr/>
              <p:nvPr/>
            </p:nvSpPr>
            <p:spPr>
              <a:xfrm>
                <a:off x="2370" y="2700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5" name="Google Shape;6175;p27"/>
              <p:cNvSpPr/>
              <p:nvPr/>
            </p:nvSpPr>
            <p:spPr>
              <a:xfrm>
                <a:off x="2352" y="2700"/>
                <a:ext cx="78" cy="78"/>
              </a:xfrm>
              <a:custGeom>
                <a:rect b="b" l="l" r="r" t="t"/>
                <a:pathLst>
                  <a:path extrusionOk="0" h="78" w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6" name="Google Shape;6176;p27"/>
              <p:cNvSpPr/>
              <p:nvPr/>
            </p:nvSpPr>
            <p:spPr>
              <a:xfrm>
                <a:off x="2376" y="270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7" name="Google Shape;6177;p27"/>
              <p:cNvSpPr/>
              <p:nvPr/>
            </p:nvSpPr>
            <p:spPr>
              <a:xfrm>
                <a:off x="2400" y="2712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8" name="Google Shape;6178;p27"/>
              <p:cNvSpPr/>
              <p:nvPr/>
            </p:nvSpPr>
            <p:spPr>
              <a:xfrm>
                <a:off x="2352" y="2712"/>
                <a:ext cx="12" cy="18"/>
              </a:xfrm>
              <a:custGeom>
                <a:rect b="b" l="l" r="r" t="t"/>
                <a:pathLst>
                  <a:path extrusionOk="0" h="18" w="12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9" name="Google Shape;6179;p27"/>
              <p:cNvSpPr/>
              <p:nvPr/>
            </p:nvSpPr>
            <p:spPr>
              <a:xfrm>
                <a:off x="2472" y="2580"/>
                <a:ext cx="144" cy="96"/>
              </a:xfrm>
              <a:custGeom>
                <a:rect b="b" l="l" r="r" t="t"/>
                <a:pathLst>
                  <a:path extrusionOk="0" h="96" w="144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0" name="Google Shape;6180;p27"/>
              <p:cNvSpPr/>
              <p:nvPr/>
            </p:nvSpPr>
            <p:spPr>
              <a:xfrm>
                <a:off x="2496" y="2580"/>
                <a:ext cx="72" cy="30"/>
              </a:xfrm>
              <a:custGeom>
                <a:rect b="b" l="l" r="r" t="t"/>
                <a:pathLst>
                  <a:path extrusionOk="0" h="30" w="72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1" name="Google Shape;6181;p27"/>
              <p:cNvSpPr/>
              <p:nvPr/>
            </p:nvSpPr>
            <p:spPr>
              <a:xfrm>
                <a:off x="2472" y="2640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2" name="Google Shape;6182;p27"/>
              <p:cNvSpPr/>
              <p:nvPr/>
            </p:nvSpPr>
            <p:spPr>
              <a:xfrm>
                <a:off x="2430" y="2664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3" name="Google Shape;6183;p27"/>
              <p:cNvSpPr/>
              <p:nvPr/>
            </p:nvSpPr>
            <p:spPr>
              <a:xfrm>
                <a:off x="2406" y="2658"/>
                <a:ext cx="114" cy="120"/>
              </a:xfrm>
              <a:custGeom>
                <a:rect b="b" l="l" r="r" t="t"/>
                <a:pathLst>
                  <a:path extrusionOk="0" h="120" w="114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4" name="Google Shape;6184;p27"/>
              <p:cNvSpPr/>
              <p:nvPr/>
            </p:nvSpPr>
            <p:spPr>
              <a:xfrm>
                <a:off x="2454" y="2658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5" name="Google Shape;6185;p27"/>
              <p:cNvSpPr/>
              <p:nvPr/>
            </p:nvSpPr>
            <p:spPr>
              <a:xfrm>
                <a:off x="2430" y="2658"/>
                <a:ext cx="24" cy="6"/>
              </a:xfrm>
              <a:custGeom>
                <a:rect b="b" l="l" r="r" t="t"/>
                <a:pathLst>
                  <a:path extrusionOk="0" h="6" w="24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6" name="Google Shape;6186;p27"/>
              <p:cNvSpPr/>
              <p:nvPr/>
            </p:nvSpPr>
            <p:spPr>
              <a:xfrm>
                <a:off x="2418" y="2664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7" name="Google Shape;6187;p27"/>
              <p:cNvSpPr/>
              <p:nvPr/>
            </p:nvSpPr>
            <p:spPr>
              <a:xfrm>
                <a:off x="2418" y="2670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8" name="Google Shape;6188;p27"/>
              <p:cNvSpPr/>
              <p:nvPr/>
            </p:nvSpPr>
            <p:spPr>
              <a:xfrm>
                <a:off x="2478" y="2670"/>
                <a:ext cx="42" cy="6"/>
              </a:xfrm>
              <a:custGeom>
                <a:rect b="b" l="l" r="r" t="t"/>
                <a:pathLst>
                  <a:path extrusionOk="0" h="6" w="42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9" name="Google Shape;6189;p27"/>
              <p:cNvSpPr/>
              <p:nvPr/>
            </p:nvSpPr>
            <p:spPr>
              <a:xfrm>
                <a:off x="2508" y="2652"/>
                <a:ext cx="78" cy="120"/>
              </a:xfrm>
              <a:custGeom>
                <a:rect b="b" l="l" r="r" t="t"/>
                <a:pathLst>
                  <a:path extrusionOk="0" h="120" w="78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0" name="Google Shape;6190;p27"/>
              <p:cNvSpPr/>
              <p:nvPr/>
            </p:nvSpPr>
            <p:spPr>
              <a:xfrm>
                <a:off x="2514" y="2652"/>
                <a:ext cx="18" cy="0"/>
              </a:xfrm>
              <a:custGeom>
                <a:rect b="b" l="l" r="r" t="t"/>
                <a:pathLst>
                  <a:path extrusionOk="0" h="120000"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1" name="Google Shape;6191;p27"/>
              <p:cNvSpPr/>
              <p:nvPr/>
            </p:nvSpPr>
            <p:spPr>
              <a:xfrm>
                <a:off x="2556" y="2652"/>
                <a:ext cx="48" cy="96"/>
              </a:xfrm>
              <a:custGeom>
                <a:rect b="b" l="l" r="r" t="t"/>
                <a:pathLst>
                  <a:path extrusionOk="0" h="96" w="48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2" name="Google Shape;6192;p27"/>
              <p:cNvSpPr/>
              <p:nvPr/>
            </p:nvSpPr>
            <p:spPr>
              <a:xfrm>
                <a:off x="2556" y="2652"/>
                <a:ext cx="30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3" name="Google Shape;6193;p27"/>
              <p:cNvSpPr/>
              <p:nvPr/>
            </p:nvSpPr>
            <p:spPr>
              <a:xfrm>
                <a:off x="2580" y="2670"/>
                <a:ext cx="6" cy="72"/>
              </a:xfrm>
              <a:custGeom>
                <a:rect b="b" l="l" r="r" t="t"/>
                <a:pathLst>
                  <a:path extrusionOk="0" h="72" w="6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4" name="Google Shape;6194;p27"/>
              <p:cNvSpPr/>
              <p:nvPr/>
            </p:nvSpPr>
            <p:spPr>
              <a:xfrm>
                <a:off x="2580" y="2628"/>
                <a:ext cx="54" cy="114"/>
              </a:xfrm>
              <a:custGeom>
                <a:rect b="b" l="l" r="r" t="t"/>
                <a:pathLst>
                  <a:path extrusionOk="0" h="114" w="5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5" name="Google Shape;6195;p27"/>
              <p:cNvSpPr/>
              <p:nvPr/>
            </p:nvSpPr>
            <p:spPr>
              <a:xfrm>
                <a:off x="2586" y="2628"/>
                <a:ext cx="30" cy="24"/>
              </a:xfrm>
              <a:custGeom>
                <a:rect b="b" l="l" r="r" t="t"/>
                <a:pathLst>
                  <a:path extrusionOk="0" h="24" w="30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6" name="Google Shape;6196;p27"/>
              <p:cNvSpPr/>
              <p:nvPr/>
            </p:nvSpPr>
            <p:spPr>
              <a:xfrm>
                <a:off x="2598" y="2712"/>
                <a:ext cx="0" cy="30"/>
              </a:xfrm>
              <a:custGeom>
                <a:rect b="b" l="l" r="r" t="t"/>
                <a:pathLst>
                  <a:path extrusionOk="0" h="30" w="12000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7" name="Google Shape;6197;p27"/>
              <p:cNvSpPr/>
              <p:nvPr/>
            </p:nvSpPr>
            <p:spPr>
              <a:xfrm>
                <a:off x="2580" y="2652"/>
                <a:ext cx="12" cy="30"/>
              </a:xfrm>
              <a:custGeom>
                <a:rect b="b" l="l" r="r" t="t"/>
                <a:pathLst>
                  <a:path extrusionOk="0" h="30" w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8" name="Google Shape;6198;p27"/>
              <p:cNvSpPr/>
              <p:nvPr/>
            </p:nvSpPr>
            <p:spPr>
              <a:xfrm>
                <a:off x="2586" y="2652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9" name="Google Shape;6199;p27"/>
              <p:cNvSpPr/>
              <p:nvPr/>
            </p:nvSpPr>
            <p:spPr>
              <a:xfrm>
                <a:off x="2568" y="2412"/>
                <a:ext cx="294" cy="222"/>
              </a:xfrm>
              <a:custGeom>
                <a:rect b="b" l="l" r="r" t="t"/>
                <a:pathLst>
                  <a:path extrusionOk="0" h="222" w="294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0" name="Google Shape;6200;p27"/>
              <p:cNvSpPr/>
              <p:nvPr/>
            </p:nvSpPr>
            <p:spPr>
              <a:xfrm>
                <a:off x="2640" y="2412"/>
                <a:ext cx="144" cy="84"/>
              </a:xfrm>
              <a:custGeom>
                <a:rect b="b" l="l" r="r" t="t"/>
                <a:pathLst>
                  <a:path extrusionOk="0" h="84" w="14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1" name="Google Shape;6201;p27"/>
              <p:cNvSpPr/>
              <p:nvPr/>
            </p:nvSpPr>
            <p:spPr>
              <a:xfrm>
                <a:off x="2568" y="2580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2" name="Google Shape;6202;p27"/>
              <p:cNvSpPr/>
              <p:nvPr/>
            </p:nvSpPr>
            <p:spPr>
              <a:xfrm>
                <a:off x="2604" y="2622"/>
                <a:ext cx="6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3" name="Google Shape;6203;p27"/>
              <p:cNvSpPr/>
              <p:nvPr/>
            </p:nvSpPr>
            <p:spPr>
              <a:xfrm>
                <a:off x="2568" y="2580"/>
                <a:ext cx="30" cy="42"/>
              </a:xfrm>
              <a:custGeom>
                <a:rect b="b" l="l" r="r" t="t"/>
                <a:pathLst>
                  <a:path extrusionOk="0" h="42" w="30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4" name="Google Shape;6204;p27"/>
              <p:cNvSpPr/>
              <p:nvPr/>
            </p:nvSpPr>
            <p:spPr>
              <a:xfrm>
                <a:off x="2568" y="2580"/>
                <a:ext cx="1" cy="1"/>
              </a:xfrm>
              <a:prstGeom prst="rect">
                <a:avLst/>
              </a:pr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5" name="Google Shape;6205;p27"/>
              <p:cNvSpPr/>
              <p:nvPr/>
            </p:nvSpPr>
            <p:spPr>
              <a:xfrm>
                <a:off x="2616" y="2628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6" name="Google Shape;6206;p27"/>
              <p:cNvSpPr/>
              <p:nvPr/>
            </p:nvSpPr>
            <p:spPr>
              <a:xfrm>
                <a:off x="2616" y="2604"/>
                <a:ext cx="216" cy="174"/>
              </a:xfrm>
              <a:custGeom>
                <a:rect b="b" l="l" r="r" t="t"/>
                <a:pathLst>
                  <a:path extrusionOk="0" h="174" w="216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7" name="Google Shape;6207;p27"/>
              <p:cNvSpPr/>
              <p:nvPr/>
            </p:nvSpPr>
            <p:spPr>
              <a:xfrm>
                <a:off x="2616" y="2634"/>
                <a:ext cx="18" cy="60"/>
              </a:xfrm>
              <a:custGeom>
                <a:rect b="b" l="l" r="r" t="t"/>
                <a:pathLst>
                  <a:path extrusionOk="0" h="60" w="18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3E4D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08" name="Google Shape;6208;p27"/>
            <p:cNvSpPr/>
            <p:nvPr/>
          </p:nvSpPr>
          <p:spPr>
            <a:xfrm>
              <a:off x="4200525" y="3766064"/>
              <a:ext cx="76200" cy="19050"/>
            </a:xfrm>
            <a:custGeom>
              <a:rect b="b" l="l" r="r" t="t"/>
              <a:pathLst>
                <a:path extrusionOk="0" h="12" w="48">
                  <a:moveTo>
                    <a:pt x="0" y="0"/>
                  </a:moveTo>
                  <a:lnTo>
                    <a:pt x="36" y="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9" name="Google Shape;6209;p27"/>
            <p:cNvSpPr/>
            <p:nvPr/>
          </p:nvSpPr>
          <p:spPr>
            <a:xfrm>
              <a:off x="4286250" y="3766064"/>
              <a:ext cx="85725" cy="19050"/>
            </a:xfrm>
            <a:custGeom>
              <a:rect b="b" l="l" r="r" t="t"/>
              <a:pathLst>
                <a:path extrusionOk="0" h="12" w="54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6" y="1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0" name="Google Shape;6210;p27"/>
            <p:cNvSpPr/>
            <p:nvPr/>
          </p:nvSpPr>
          <p:spPr>
            <a:xfrm>
              <a:off x="4343400" y="3137414"/>
              <a:ext cx="457200" cy="447675"/>
            </a:xfrm>
            <a:custGeom>
              <a:rect b="b" l="l" r="r" t="t"/>
              <a:pathLst>
                <a:path extrusionOk="0" h="282" w="288">
                  <a:moveTo>
                    <a:pt x="18" y="36"/>
                  </a:moveTo>
                  <a:lnTo>
                    <a:pt x="18" y="54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12" y="174"/>
                  </a:lnTo>
                  <a:lnTo>
                    <a:pt x="48" y="204"/>
                  </a:lnTo>
                  <a:lnTo>
                    <a:pt x="84" y="20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26" y="204"/>
                  </a:lnTo>
                  <a:lnTo>
                    <a:pt x="270" y="282"/>
                  </a:lnTo>
                  <a:lnTo>
                    <a:pt x="270" y="270"/>
                  </a:lnTo>
                  <a:lnTo>
                    <a:pt x="288" y="270"/>
                  </a:lnTo>
                  <a:lnTo>
                    <a:pt x="288" y="234"/>
                  </a:lnTo>
                  <a:lnTo>
                    <a:pt x="288" y="90"/>
                  </a:lnTo>
                  <a:lnTo>
                    <a:pt x="276" y="66"/>
                  </a:lnTo>
                  <a:lnTo>
                    <a:pt x="288" y="60"/>
                  </a:lnTo>
                  <a:lnTo>
                    <a:pt x="282" y="42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52" y="24"/>
                  </a:lnTo>
                  <a:lnTo>
                    <a:pt x="252" y="12"/>
                  </a:lnTo>
                  <a:lnTo>
                    <a:pt x="222" y="6"/>
                  </a:lnTo>
                  <a:lnTo>
                    <a:pt x="192" y="30"/>
                  </a:lnTo>
                  <a:lnTo>
                    <a:pt x="198" y="48"/>
                  </a:lnTo>
                  <a:lnTo>
                    <a:pt x="180" y="66"/>
                  </a:lnTo>
                  <a:lnTo>
                    <a:pt x="162" y="54"/>
                  </a:lnTo>
                  <a:lnTo>
                    <a:pt x="120" y="42"/>
                  </a:lnTo>
                  <a:lnTo>
                    <a:pt x="108" y="18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42" y="1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1" name="Google Shape;6211;p27"/>
            <p:cNvSpPr/>
            <p:nvPr/>
          </p:nvSpPr>
          <p:spPr>
            <a:xfrm>
              <a:off x="4343400" y="323266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2" name="Google Shape;6212;p27"/>
            <p:cNvSpPr/>
            <p:nvPr/>
          </p:nvSpPr>
          <p:spPr>
            <a:xfrm>
              <a:off x="4352925" y="32231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3" name="Google Shape;6213;p27"/>
            <p:cNvSpPr/>
            <p:nvPr/>
          </p:nvSpPr>
          <p:spPr>
            <a:xfrm>
              <a:off x="4352925" y="323266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4" name="Google Shape;6214;p27"/>
            <p:cNvSpPr/>
            <p:nvPr/>
          </p:nvSpPr>
          <p:spPr>
            <a:xfrm>
              <a:off x="4467225" y="3461264"/>
              <a:ext cx="304800" cy="485775"/>
            </a:xfrm>
            <a:custGeom>
              <a:rect b="b" l="l" r="r" t="t"/>
              <a:pathLst>
                <a:path extrusionOk="0" h="306" w="192">
                  <a:moveTo>
                    <a:pt x="30" y="12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30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36" y="126"/>
                  </a:lnTo>
                  <a:lnTo>
                    <a:pt x="18" y="144"/>
                  </a:lnTo>
                  <a:lnTo>
                    <a:pt x="6" y="156"/>
                  </a:lnTo>
                  <a:lnTo>
                    <a:pt x="0" y="180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30" y="192"/>
                  </a:lnTo>
                  <a:lnTo>
                    <a:pt x="30" y="204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24" y="240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24" y="258"/>
                  </a:lnTo>
                  <a:lnTo>
                    <a:pt x="12" y="258"/>
                  </a:lnTo>
                  <a:lnTo>
                    <a:pt x="12" y="270"/>
                  </a:lnTo>
                  <a:lnTo>
                    <a:pt x="30" y="282"/>
                  </a:lnTo>
                  <a:lnTo>
                    <a:pt x="30" y="306"/>
                  </a:lnTo>
                  <a:lnTo>
                    <a:pt x="54" y="300"/>
                  </a:lnTo>
                  <a:lnTo>
                    <a:pt x="60" y="306"/>
                  </a:lnTo>
                  <a:lnTo>
                    <a:pt x="102" y="294"/>
                  </a:lnTo>
                  <a:lnTo>
                    <a:pt x="102" y="276"/>
                  </a:lnTo>
                  <a:lnTo>
                    <a:pt x="126" y="276"/>
                  </a:lnTo>
                  <a:lnTo>
                    <a:pt x="150" y="240"/>
                  </a:lnTo>
                  <a:lnTo>
                    <a:pt x="168" y="240"/>
                  </a:lnTo>
                  <a:lnTo>
                    <a:pt x="168" y="228"/>
                  </a:lnTo>
                  <a:lnTo>
                    <a:pt x="162" y="216"/>
                  </a:lnTo>
                  <a:lnTo>
                    <a:pt x="156" y="204"/>
                  </a:lnTo>
                  <a:lnTo>
                    <a:pt x="174" y="150"/>
                  </a:lnTo>
                  <a:lnTo>
                    <a:pt x="192" y="150"/>
                  </a:lnTo>
                  <a:lnTo>
                    <a:pt x="192" y="78"/>
                  </a:lnTo>
                  <a:lnTo>
                    <a:pt x="48" y="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5" name="Google Shape;6215;p27"/>
            <p:cNvSpPr/>
            <p:nvPr/>
          </p:nvSpPr>
          <p:spPr>
            <a:xfrm>
              <a:off x="4467225" y="3689864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0" y="36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6" name="Google Shape;6216;p27"/>
            <p:cNvSpPr/>
            <p:nvPr/>
          </p:nvSpPr>
          <p:spPr>
            <a:xfrm>
              <a:off x="4514850" y="3480314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7" name="Google Shape;6217;p27"/>
            <p:cNvSpPr/>
            <p:nvPr/>
          </p:nvSpPr>
          <p:spPr>
            <a:xfrm>
              <a:off x="4514850" y="34803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8" name="Google Shape;6218;p27"/>
            <p:cNvSpPr/>
            <p:nvPr/>
          </p:nvSpPr>
          <p:spPr>
            <a:xfrm>
              <a:off x="4514850" y="3461264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12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9" name="Google Shape;6219;p27"/>
            <p:cNvSpPr/>
            <p:nvPr/>
          </p:nvSpPr>
          <p:spPr>
            <a:xfrm>
              <a:off x="5153025" y="35279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0" name="Google Shape;6220;p27"/>
            <p:cNvSpPr/>
            <p:nvPr/>
          </p:nvSpPr>
          <p:spPr>
            <a:xfrm>
              <a:off x="4781550" y="3194564"/>
              <a:ext cx="333375" cy="323850"/>
            </a:xfrm>
            <a:custGeom>
              <a:rect b="b" l="l" r="r" t="t"/>
              <a:pathLst>
                <a:path extrusionOk="0" h="204" w="210">
                  <a:moveTo>
                    <a:pt x="162" y="12"/>
                  </a:moveTo>
                  <a:lnTo>
                    <a:pt x="144" y="0"/>
                  </a:lnTo>
                  <a:lnTo>
                    <a:pt x="108" y="6"/>
                  </a:lnTo>
                  <a:lnTo>
                    <a:pt x="90" y="18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198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32" y="186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0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62" y="198"/>
                  </a:lnTo>
                  <a:lnTo>
                    <a:pt x="180" y="204"/>
                  </a:lnTo>
                  <a:lnTo>
                    <a:pt x="210" y="180"/>
                  </a:lnTo>
                  <a:lnTo>
                    <a:pt x="204" y="180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198" y="150"/>
                  </a:lnTo>
                  <a:lnTo>
                    <a:pt x="174" y="102"/>
                  </a:lnTo>
                  <a:lnTo>
                    <a:pt x="174" y="96"/>
                  </a:lnTo>
                  <a:lnTo>
                    <a:pt x="168" y="84"/>
                  </a:lnTo>
                  <a:lnTo>
                    <a:pt x="168" y="78"/>
                  </a:lnTo>
                  <a:lnTo>
                    <a:pt x="156" y="60"/>
                  </a:lnTo>
                  <a:lnTo>
                    <a:pt x="156" y="48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92" y="48"/>
                  </a:lnTo>
                  <a:lnTo>
                    <a:pt x="180" y="6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1" name="Google Shape;6221;p27"/>
            <p:cNvSpPr/>
            <p:nvPr/>
          </p:nvSpPr>
          <p:spPr>
            <a:xfrm>
              <a:off x="5143500" y="3499364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2" name="Google Shape;6222;p27"/>
            <p:cNvSpPr/>
            <p:nvPr/>
          </p:nvSpPr>
          <p:spPr>
            <a:xfrm>
              <a:off x="4791075" y="3204089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3" name="Google Shape;6223;p27"/>
            <p:cNvSpPr/>
            <p:nvPr/>
          </p:nvSpPr>
          <p:spPr>
            <a:xfrm>
              <a:off x="5133975" y="3632714"/>
              <a:ext cx="200025" cy="219075"/>
            </a:xfrm>
            <a:custGeom>
              <a:rect b="b" l="l" r="r" t="t"/>
              <a:pathLst>
                <a:path extrusionOk="0" h="138" w="126">
                  <a:moveTo>
                    <a:pt x="12" y="18"/>
                  </a:moveTo>
                  <a:lnTo>
                    <a:pt x="0" y="66"/>
                  </a:lnTo>
                  <a:lnTo>
                    <a:pt x="6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08" y="108"/>
                  </a:lnTo>
                  <a:lnTo>
                    <a:pt x="102" y="132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126" y="114"/>
                  </a:lnTo>
                  <a:lnTo>
                    <a:pt x="108" y="84"/>
                  </a:lnTo>
                  <a:lnTo>
                    <a:pt x="90" y="66"/>
                  </a:lnTo>
                  <a:lnTo>
                    <a:pt x="78" y="60"/>
                  </a:lnTo>
                  <a:lnTo>
                    <a:pt x="60" y="5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4" name="Google Shape;6224;p27"/>
            <p:cNvSpPr/>
            <p:nvPr/>
          </p:nvSpPr>
          <p:spPr>
            <a:xfrm>
              <a:off x="4714875" y="3480314"/>
              <a:ext cx="476250" cy="581025"/>
            </a:xfrm>
            <a:custGeom>
              <a:rect b="b" l="l" r="r" t="t"/>
              <a:pathLst>
                <a:path extrusionOk="0" h="366" w="300">
                  <a:moveTo>
                    <a:pt x="204" y="18"/>
                  </a:moveTo>
                  <a:lnTo>
                    <a:pt x="174" y="18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54" y="18"/>
                  </a:lnTo>
                  <a:lnTo>
                    <a:pt x="54" y="5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0" y="192"/>
                  </a:lnTo>
                  <a:lnTo>
                    <a:pt x="6" y="204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24" y="270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60" y="288"/>
                  </a:lnTo>
                  <a:lnTo>
                    <a:pt x="96" y="324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02" y="336"/>
                  </a:lnTo>
                  <a:lnTo>
                    <a:pt x="120" y="348"/>
                  </a:lnTo>
                  <a:lnTo>
                    <a:pt x="144" y="348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62" y="366"/>
                  </a:lnTo>
                  <a:lnTo>
                    <a:pt x="186" y="366"/>
                  </a:lnTo>
                  <a:lnTo>
                    <a:pt x="216" y="360"/>
                  </a:lnTo>
                  <a:lnTo>
                    <a:pt x="228" y="348"/>
                  </a:lnTo>
                  <a:lnTo>
                    <a:pt x="258" y="34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228" y="276"/>
                  </a:lnTo>
                  <a:lnTo>
                    <a:pt x="228" y="234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76" y="114"/>
                  </a:lnTo>
                  <a:lnTo>
                    <a:pt x="300" y="108"/>
                  </a:lnTo>
                  <a:lnTo>
                    <a:pt x="300" y="96"/>
                  </a:lnTo>
                  <a:lnTo>
                    <a:pt x="282" y="84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70" y="12"/>
                  </a:lnTo>
                  <a:lnTo>
                    <a:pt x="252" y="0"/>
                  </a:lnTo>
                  <a:lnTo>
                    <a:pt x="222" y="24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5" name="Google Shape;6225;p27"/>
            <p:cNvSpPr/>
            <p:nvPr/>
          </p:nvSpPr>
          <p:spPr>
            <a:xfrm>
              <a:off x="4714875" y="3699389"/>
              <a:ext cx="57150" cy="104775"/>
            </a:xfrm>
            <a:custGeom>
              <a:rect b="b" l="l" r="r" t="t"/>
              <a:pathLst>
                <a:path extrusionOk="0" h="66" w="36">
                  <a:moveTo>
                    <a:pt x="0" y="54"/>
                  </a:moveTo>
                  <a:lnTo>
                    <a:pt x="6" y="66"/>
                  </a:lnTo>
                  <a:lnTo>
                    <a:pt x="0" y="54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6" name="Google Shape;6226;p27"/>
            <p:cNvSpPr/>
            <p:nvPr/>
          </p:nvSpPr>
          <p:spPr>
            <a:xfrm>
              <a:off x="5133975" y="3661289"/>
              <a:ext cx="19050" cy="76200"/>
            </a:xfrm>
            <a:custGeom>
              <a:rect b="b" l="l" r="r" t="t"/>
              <a:pathLst>
                <a:path extrusionOk="0" h="48" w="12">
                  <a:moveTo>
                    <a:pt x="0" y="48"/>
                  </a:moveTo>
                  <a:lnTo>
                    <a:pt x="0" y="48"/>
                  </a:lnTo>
                  <a:lnTo>
                    <a:pt x="1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7" name="Google Shape;6227;p27"/>
            <p:cNvSpPr/>
            <p:nvPr/>
          </p:nvSpPr>
          <p:spPr>
            <a:xfrm>
              <a:off x="5153025" y="36327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0" y="18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8" name="Google Shape;6228;p27"/>
            <p:cNvSpPr/>
            <p:nvPr/>
          </p:nvSpPr>
          <p:spPr>
            <a:xfrm>
              <a:off x="4495800" y="3842264"/>
              <a:ext cx="381000" cy="238125"/>
            </a:xfrm>
            <a:custGeom>
              <a:rect b="b" l="l" r="r" t="t"/>
              <a:pathLst>
                <a:path extrusionOk="0" h="150" w="240">
                  <a:moveTo>
                    <a:pt x="108" y="36"/>
                  </a:moveTo>
                  <a:lnTo>
                    <a:pt x="84" y="36"/>
                  </a:lnTo>
                  <a:lnTo>
                    <a:pt x="84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0" y="11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6" y="144"/>
                  </a:lnTo>
                  <a:lnTo>
                    <a:pt x="78" y="138"/>
                  </a:lnTo>
                  <a:lnTo>
                    <a:pt x="84" y="108"/>
                  </a:lnTo>
                  <a:lnTo>
                    <a:pt x="150" y="126"/>
                  </a:lnTo>
                  <a:lnTo>
                    <a:pt x="168" y="120"/>
                  </a:lnTo>
                  <a:lnTo>
                    <a:pt x="240" y="108"/>
                  </a:lnTo>
                  <a:lnTo>
                    <a:pt x="240" y="108"/>
                  </a:lnTo>
                  <a:lnTo>
                    <a:pt x="234" y="96"/>
                  </a:lnTo>
                  <a:lnTo>
                    <a:pt x="198" y="60"/>
                  </a:lnTo>
                  <a:lnTo>
                    <a:pt x="192" y="54"/>
                  </a:lnTo>
                  <a:lnTo>
                    <a:pt x="162" y="42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9" name="Google Shape;6229;p27"/>
            <p:cNvSpPr/>
            <p:nvPr/>
          </p:nvSpPr>
          <p:spPr>
            <a:xfrm>
              <a:off x="4629150" y="3899414"/>
              <a:ext cx="38100" cy="28575"/>
            </a:xfrm>
            <a:custGeom>
              <a:rect b="b" l="l" r="r" t="t"/>
              <a:pathLst>
                <a:path extrusionOk="0" h="18" w="24">
                  <a:moveTo>
                    <a:pt x="2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0" name="Google Shape;6230;p27"/>
            <p:cNvSpPr/>
            <p:nvPr/>
          </p:nvSpPr>
          <p:spPr>
            <a:xfrm>
              <a:off x="4562475" y="3927989"/>
              <a:ext cx="66675" cy="19050"/>
            </a:xfrm>
            <a:custGeom>
              <a:rect b="b" l="l" r="r" t="t"/>
              <a:pathLst>
                <a:path extrusionOk="0" h="12" w="42">
                  <a:moveTo>
                    <a:pt x="42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1" name="Google Shape;6231;p27"/>
            <p:cNvSpPr/>
            <p:nvPr/>
          </p:nvSpPr>
          <p:spPr>
            <a:xfrm>
              <a:off x="4752975" y="3880364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30" y="30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2" name="Google Shape;6232;p27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3" name="Google Shape;6233;p27"/>
            <p:cNvSpPr/>
            <p:nvPr/>
          </p:nvSpPr>
          <p:spPr>
            <a:xfrm>
              <a:off x="4733925" y="3842264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4" name="Google Shape;6234;p27"/>
            <p:cNvSpPr/>
            <p:nvPr/>
          </p:nvSpPr>
          <p:spPr>
            <a:xfrm>
              <a:off x="5038725" y="3737489"/>
              <a:ext cx="438150" cy="323850"/>
            </a:xfrm>
            <a:custGeom>
              <a:rect b="b" l="l" r="r" t="t"/>
              <a:pathLst>
                <a:path extrusionOk="0" h="204" w="276">
                  <a:moveTo>
                    <a:pt x="66" y="186"/>
                  </a:moveTo>
                  <a:lnTo>
                    <a:pt x="96" y="204"/>
                  </a:lnTo>
                  <a:lnTo>
                    <a:pt x="120" y="204"/>
                  </a:lnTo>
                  <a:lnTo>
                    <a:pt x="138" y="192"/>
                  </a:lnTo>
                  <a:lnTo>
                    <a:pt x="162" y="198"/>
                  </a:lnTo>
                  <a:lnTo>
                    <a:pt x="198" y="180"/>
                  </a:lnTo>
                  <a:lnTo>
                    <a:pt x="222" y="180"/>
                  </a:lnTo>
                  <a:lnTo>
                    <a:pt x="276" y="120"/>
                  </a:lnTo>
                  <a:lnTo>
                    <a:pt x="258" y="126"/>
                  </a:lnTo>
                  <a:lnTo>
                    <a:pt x="198" y="102"/>
                  </a:lnTo>
                  <a:lnTo>
                    <a:pt x="186" y="90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62" y="66"/>
                  </a:lnTo>
                  <a:lnTo>
                    <a:pt x="168" y="42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24" y="72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4" y="186"/>
                  </a:lnTo>
                  <a:lnTo>
                    <a:pt x="66" y="18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1E9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5" name="Google Shape;6235;p27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6" name="Google Shape;6236;p27"/>
            <p:cNvSpPr/>
            <p:nvPr/>
          </p:nvSpPr>
          <p:spPr>
            <a:xfrm>
              <a:off x="5143500" y="3737489"/>
              <a:ext cx="85725" cy="9525"/>
            </a:xfrm>
            <a:custGeom>
              <a:rect b="b" l="l" r="r" t="t"/>
              <a:pathLst>
                <a:path extrusionOk="0" h="6" w="54">
                  <a:moveTo>
                    <a:pt x="5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7" name="Google Shape;6237;p27"/>
            <p:cNvSpPr/>
            <p:nvPr/>
          </p:nvSpPr>
          <p:spPr>
            <a:xfrm>
              <a:off x="5238750" y="3737489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0" y="0"/>
                  </a:moveTo>
                  <a:lnTo>
                    <a:pt x="0" y="0"/>
                  </a:lnTo>
                  <a:lnTo>
                    <a:pt x="4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8" name="Google Shape;6238;p27"/>
            <p:cNvSpPr/>
            <p:nvPr/>
          </p:nvSpPr>
          <p:spPr>
            <a:xfrm>
              <a:off x="5295900" y="3804164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18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9" name="Google Shape;6239;p27"/>
            <p:cNvSpPr/>
            <p:nvPr/>
          </p:nvSpPr>
          <p:spPr>
            <a:xfrm>
              <a:off x="5038725" y="39375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0" name="Google Shape;6240;p27"/>
            <p:cNvSpPr/>
            <p:nvPr/>
          </p:nvSpPr>
          <p:spPr>
            <a:xfrm>
              <a:off x="5143500" y="37470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1" name="Google Shape;6241;p27"/>
            <p:cNvSpPr/>
            <p:nvPr/>
          </p:nvSpPr>
          <p:spPr>
            <a:xfrm>
              <a:off x="5038725" y="3918464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2" name="Google Shape;6242;p27"/>
            <p:cNvSpPr/>
            <p:nvPr/>
          </p:nvSpPr>
          <p:spPr>
            <a:xfrm>
              <a:off x="5267325" y="3813689"/>
              <a:ext cx="295275" cy="400050"/>
            </a:xfrm>
            <a:custGeom>
              <a:rect b="b" l="l" r="r" t="t"/>
              <a:pathLst>
                <a:path extrusionOk="0" h="252" w="186">
                  <a:moveTo>
                    <a:pt x="36" y="24"/>
                  </a:move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42"/>
                  </a:lnTo>
                  <a:lnTo>
                    <a:pt x="54" y="54"/>
                  </a:lnTo>
                  <a:lnTo>
                    <a:pt x="114" y="78"/>
                  </a:lnTo>
                  <a:lnTo>
                    <a:pt x="132" y="72"/>
                  </a:lnTo>
                  <a:lnTo>
                    <a:pt x="78" y="132"/>
                  </a:lnTo>
                  <a:lnTo>
                    <a:pt x="54" y="132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0" y="174"/>
                  </a:lnTo>
                  <a:lnTo>
                    <a:pt x="0" y="240"/>
                  </a:lnTo>
                  <a:lnTo>
                    <a:pt x="12" y="252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6" y="228"/>
                  </a:lnTo>
                  <a:lnTo>
                    <a:pt x="66" y="198"/>
                  </a:lnTo>
                  <a:lnTo>
                    <a:pt x="90" y="186"/>
                  </a:lnTo>
                  <a:lnTo>
                    <a:pt x="102" y="168"/>
                  </a:lnTo>
                  <a:lnTo>
                    <a:pt x="126" y="150"/>
                  </a:lnTo>
                  <a:lnTo>
                    <a:pt x="132" y="132"/>
                  </a:lnTo>
                  <a:lnTo>
                    <a:pt x="144" y="114"/>
                  </a:lnTo>
                  <a:lnTo>
                    <a:pt x="150" y="108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80" y="54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86" y="12"/>
                  </a:lnTo>
                  <a:lnTo>
                    <a:pt x="186" y="6"/>
                  </a:lnTo>
                  <a:lnTo>
                    <a:pt x="174" y="0"/>
                  </a:lnTo>
                  <a:lnTo>
                    <a:pt x="174" y="6"/>
                  </a:lnTo>
                  <a:lnTo>
                    <a:pt x="138" y="18"/>
                  </a:lnTo>
                  <a:lnTo>
                    <a:pt x="120" y="18"/>
                  </a:lnTo>
                  <a:lnTo>
                    <a:pt x="102" y="24"/>
                  </a:lnTo>
                  <a:lnTo>
                    <a:pt x="84" y="18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3" name="Google Shape;6243;p27"/>
            <p:cNvSpPr/>
            <p:nvPr/>
          </p:nvSpPr>
          <p:spPr>
            <a:xfrm>
              <a:off x="5324475" y="383273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4" name="Google Shape;6244;p27"/>
            <p:cNvSpPr/>
            <p:nvPr/>
          </p:nvSpPr>
          <p:spPr>
            <a:xfrm>
              <a:off x="5324475" y="38517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5" name="Google Shape;6245;p27"/>
            <p:cNvSpPr/>
            <p:nvPr/>
          </p:nvSpPr>
          <p:spPr>
            <a:xfrm>
              <a:off x="5334000" y="3880364"/>
              <a:ext cx="142875" cy="57150"/>
            </a:xfrm>
            <a:custGeom>
              <a:rect b="b" l="l" r="r" t="t"/>
              <a:pathLst>
                <a:path extrusionOk="0" h="36" w="90">
                  <a:moveTo>
                    <a:pt x="72" y="36"/>
                  </a:moveTo>
                  <a:lnTo>
                    <a:pt x="90" y="30"/>
                  </a:lnTo>
                  <a:lnTo>
                    <a:pt x="72" y="36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6" name="Google Shape;6246;p27"/>
            <p:cNvSpPr/>
            <p:nvPr/>
          </p:nvSpPr>
          <p:spPr>
            <a:xfrm>
              <a:off x="4314825" y="3785114"/>
              <a:ext cx="228600" cy="352425"/>
            </a:xfrm>
            <a:custGeom>
              <a:rect b="b" l="l" r="r" t="t"/>
              <a:pathLst>
                <a:path extrusionOk="0" h="222" w="144">
                  <a:moveTo>
                    <a:pt x="54" y="210"/>
                  </a:move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102" y="204"/>
                  </a:lnTo>
                  <a:lnTo>
                    <a:pt x="144" y="210"/>
                  </a:lnTo>
                  <a:lnTo>
                    <a:pt x="144" y="186"/>
                  </a:lnTo>
                  <a:lnTo>
                    <a:pt x="114" y="150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78"/>
                  </a:lnTo>
                  <a:lnTo>
                    <a:pt x="108" y="6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20" y="54"/>
                  </a:lnTo>
                  <a:lnTo>
                    <a:pt x="132" y="54"/>
                  </a:lnTo>
                  <a:lnTo>
                    <a:pt x="120" y="3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96" y="30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2" y="84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12" y="126"/>
                  </a:lnTo>
                  <a:lnTo>
                    <a:pt x="0" y="150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24" y="204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54" y="222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7" name="Google Shape;6247;p27"/>
            <p:cNvSpPr/>
            <p:nvPr/>
          </p:nvSpPr>
          <p:spPr>
            <a:xfrm>
              <a:off x="4438650" y="3794639"/>
              <a:ext cx="57150" cy="114300"/>
            </a:xfrm>
            <a:custGeom>
              <a:rect b="b" l="l" r="r" t="t"/>
              <a:pathLst>
                <a:path extrusionOk="0" h="72" w="36">
                  <a:moveTo>
                    <a:pt x="36" y="12"/>
                  </a:moveTo>
                  <a:lnTo>
                    <a:pt x="18" y="2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8" name="Google Shape;6248;p27"/>
            <p:cNvSpPr/>
            <p:nvPr/>
          </p:nvSpPr>
          <p:spPr>
            <a:xfrm>
              <a:off x="4381500" y="396608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9" name="Google Shape;6249;p27"/>
            <p:cNvSpPr/>
            <p:nvPr/>
          </p:nvSpPr>
          <p:spPr>
            <a:xfrm>
              <a:off x="4486275" y="3889889"/>
              <a:ext cx="28575" cy="57150"/>
            </a:xfrm>
            <a:custGeom>
              <a:rect b="b" l="l" r="r" t="t"/>
              <a:pathLst>
                <a:path extrusionOk="0" h="36" w="18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0" name="Google Shape;6250;p27"/>
            <p:cNvSpPr/>
            <p:nvPr/>
          </p:nvSpPr>
          <p:spPr>
            <a:xfrm>
              <a:off x="4486275" y="38708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1" name="Google Shape;6251;p27"/>
            <p:cNvSpPr/>
            <p:nvPr/>
          </p:nvSpPr>
          <p:spPr>
            <a:xfrm>
              <a:off x="4505325" y="3870839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2" name="Google Shape;6252;p27"/>
            <p:cNvSpPr/>
            <p:nvPr/>
          </p:nvSpPr>
          <p:spPr>
            <a:xfrm>
              <a:off x="4514850" y="39470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3" name="Google Shape;6253;p27"/>
            <p:cNvSpPr/>
            <p:nvPr/>
          </p:nvSpPr>
          <p:spPr>
            <a:xfrm>
              <a:off x="5057775" y="4032764"/>
              <a:ext cx="238125" cy="266700"/>
            </a:xfrm>
            <a:custGeom>
              <a:rect b="b" l="l" r="r" t="t"/>
              <a:pathLst>
                <a:path extrusionOk="0" h="168" w="150">
                  <a:moveTo>
                    <a:pt x="150" y="18"/>
                  </a:moveTo>
                  <a:lnTo>
                    <a:pt x="150" y="12"/>
                  </a:lnTo>
                  <a:lnTo>
                    <a:pt x="150" y="18"/>
                  </a:lnTo>
                  <a:lnTo>
                    <a:pt x="126" y="6"/>
                  </a:lnTo>
                  <a:lnTo>
                    <a:pt x="108" y="18"/>
                  </a:lnTo>
                  <a:lnTo>
                    <a:pt x="84" y="18"/>
                  </a:lnTo>
                  <a:lnTo>
                    <a:pt x="54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24" y="4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18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72" y="138"/>
                  </a:lnTo>
                  <a:lnTo>
                    <a:pt x="72" y="156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20" y="150"/>
                  </a:lnTo>
                  <a:lnTo>
                    <a:pt x="120" y="138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8" y="120"/>
                  </a:lnTo>
                  <a:lnTo>
                    <a:pt x="144" y="114"/>
                  </a:lnTo>
                  <a:lnTo>
                    <a:pt x="132" y="102"/>
                  </a:lnTo>
                  <a:lnTo>
                    <a:pt x="132" y="36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close/>
                  <a:moveTo>
                    <a:pt x="42" y="30"/>
                  </a:moveTo>
                  <a:lnTo>
                    <a:pt x="36" y="12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4" name="Google Shape;6254;p27"/>
            <p:cNvSpPr/>
            <p:nvPr/>
          </p:nvSpPr>
          <p:spPr>
            <a:xfrm>
              <a:off x="5257800" y="404228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5" name="Google Shape;6255;p27"/>
            <p:cNvSpPr/>
            <p:nvPr/>
          </p:nvSpPr>
          <p:spPr>
            <a:xfrm>
              <a:off x="529590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6" name="Google Shape;6256;p27"/>
            <p:cNvSpPr/>
            <p:nvPr/>
          </p:nvSpPr>
          <p:spPr>
            <a:xfrm>
              <a:off x="4924425" y="4051814"/>
              <a:ext cx="171450" cy="171450"/>
            </a:xfrm>
            <a:custGeom>
              <a:rect b="b" l="l" r="r" t="t"/>
              <a:pathLst>
                <a:path extrusionOk="0" h="108" w="108">
                  <a:moveTo>
                    <a:pt x="42" y="30"/>
                  </a:moveTo>
                  <a:lnTo>
                    <a:pt x="36" y="42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0" y="96"/>
                  </a:lnTo>
                  <a:lnTo>
                    <a:pt x="48" y="90"/>
                  </a:lnTo>
                  <a:lnTo>
                    <a:pt x="48" y="78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90" y="72"/>
                  </a:lnTo>
                  <a:lnTo>
                    <a:pt x="108" y="36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54" y="6"/>
                  </a:lnTo>
                  <a:lnTo>
                    <a:pt x="30" y="6"/>
                  </a:lnTo>
                  <a:lnTo>
                    <a:pt x="36" y="30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7" name="Google Shape;6257;p27"/>
            <p:cNvSpPr/>
            <p:nvPr/>
          </p:nvSpPr>
          <p:spPr>
            <a:xfrm>
              <a:off x="4972050" y="4061339"/>
              <a:ext cx="38100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8" name="Google Shape;6258;p27"/>
            <p:cNvSpPr/>
            <p:nvPr/>
          </p:nvSpPr>
          <p:spPr>
            <a:xfrm>
              <a:off x="5057775" y="4051814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9" name="Google Shape;6259;p27"/>
            <p:cNvSpPr/>
            <p:nvPr/>
          </p:nvSpPr>
          <p:spPr>
            <a:xfrm>
              <a:off x="4924425" y="4194689"/>
              <a:ext cx="47625" cy="57150"/>
            </a:xfrm>
            <a:custGeom>
              <a:rect b="b" l="l" r="r" t="t"/>
              <a:pathLst>
                <a:path extrusionOk="0" h="36" w="30">
                  <a:moveTo>
                    <a:pt x="30" y="6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0" name="Google Shape;6260;p27"/>
            <p:cNvSpPr/>
            <p:nvPr/>
          </p:nvSpPr>
          <p:spPr>
            <a:xfrm>
              <a:off x="4924425" y="4232789"/>
              <a:ext cx="47625" cy="66675"/>
            </a:xfrm>
            <a:custGeom>
              <a:rect b="b" l="l" r="r" t="t"/>
              <a:pathLst>
                <a:path extrusionOk="0" h="42" w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1" name="Google Shape;6261;p27"/>
            <p:cNvSpPr/>
            <p:nvPr/>
          </p:nvSpPr>
          <p:spPr>
            <a:xfrm>
              <a:off x="4924425" y="424231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2" name="Google Shape;6262;p27"/>
            <p:cNvSpPr/>
            <p:nvPr/>
          </p:nvSpPr>
          <p:spPr>
            <a:xfrm>
              <a:off x="4953000" y="42327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3" name="Google Shape;6263;p27"/>
            <p:cNvSpPr/>
            <p:nvPr/>
          </p:nvSpPr>
          <p:spPr>
            <a:xfrm>
              <a:off x="4962525" y="4232789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4" name="Google Shape;6264;p27"/>
            <p:cNvSpPr/>
            <p:nvPr/>
          </p:nvSpPr>
          <p:spPr>
            <a:xfrm>
              <a:off x="4324350" y="4099439"/>
              <a:ext cx="171450" cy="180975"/>
            </a:xfrm>
            <a:custGeom>
              <a:rect b="b" l="l" r="r" t="t"/>
              <a:pathLst>
                <a:path extrusionOk="0" h="114" w="108">
                  <a:moveTo>
                    <a:pt x="54" y="108"/>
                  </a:moveTo>
                  <a:lnTo>
                    <a:pt x="54" y="102"/>
                  </a:lnTo>
                  <a:lnTo>
                    <a:pt x="54" y="90"/>
                  </a:lnTo>
                  <a:lnTo>
                    <a:pt x="78" y="78"/>
                  </a:lnTo>
                  <a:lnTo>
                    <a:pt x="96" y="90"/>
                  </a:lnTo>
                  <a:lnTo>
                    <a:pt x="108" y="24"/>
                  </a:lnTo>
                  <a:lnTo>
                    <a:pt x="90" y="12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12" y="78"/>
                  </a:lnTo>
                  <a:lnTo>
                    <a:pt x="24" y="96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54" y="10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5" name="Google Shape;6265;p27"/>
            <p:cNvSpPr/>
            <p:nvPr/>
          </p:nvSpPr>
          <p:spPr>
            <a:xfrm>
              <a:off x="4400550" y="409943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6" name="Google Shape;6266;p27"/>
            <p:cNvSpPr/>
            <p:nvPr/>
          </p:nvSpPr>
          <p:spPr>
            <a:xfrm>
              <a:off x="4352925" y="4137539"/>
              <a:ext cx="476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7" name="Google Shape;6267;p27"/>
            <p:cNvSpPr/>
            <p:nvPr/>
          </p:nvSpPr>
          <p:spPr>
            <a:xfrm>
              <a:off x="4391025" y="4051814"/>
              <a:ext cx="228600" cy="257175"/>
            </a:xfrm>
            <a:custGeom>
              <a:rect b="b" l="l" r="r" t="t"/>
              <a:pathLst>
                <a:path extrusionOk="0" h="162" w="144">
                  <a:moveTo>
                    <a:pt x="42" y="162"/>
                  </a:moveTo>
                  <a:lnTo>
                    <a:pt x="60" y="156"/>
                  </a:lnTo>
                  <a:lnTo>
                    <a:pt x="72" y="162"/>
                  </a:lnTo>
                  <a:lnTo>
                    <a:pt x="84" y="150"/>
                  </a:lnTo>
                  <a:lnTo>
                    <a:pt x="96" y="138"/>
                  </a:lnTo>
                  <a:lnTo>
                    <a:pt x="108" y="96"/>
                  </a:lnTo>
                  <a:lnTo>
                    <a:pt x="126" y="84"/>
                  </a:lnTo>
                  <a:lnTo>
                    <a:pt x="144" y="6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14" y="0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96" y="42"/>
                  </a:lnTo>
                  <a:lnTo>
                    <a:pt x="5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54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54" y="120"/>
                  </a:lnTo>
                  <a:lnTo>
                    <a:pt x="36" y="108"/>
                  </a:lnTo>
                  <a:lnTo>
                    <a:pt x="12" y="120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36" y="150"/>
                  </a:lnTo>
                  <a:lnTo>
                    <a:pt x="42" y="16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8" name="Google Shape;6268;p27"/>
            <p:cNvSpPr/>
            <p:nvPr/>
          </p:nvSpPr>
          <p:spPr>
            <a:xfrm>
              <a:off x="4562475" y="405181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9" name="Google Shape;6269;p27"/>
            <p:cNvSpPr/>
            <p:nvPr/>
          </p:nvSpPr>
          <p:spPr>
            <a:xfrm>
              <a:off x="4600575" y="406133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0" name="Google Shape;6270;p27"/>
            <p:cNvSpPr/>
            <p:nvPr/>
          </p:nvSpPr>
          <p:spPr>
            <a:xfrm>
              <a:off x="4448175" y="4108964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1" name="Google Shape;6271;p27"/>
            <p:cNvSpPr/>
            <p:nvPr/>
          </p:nvSpPr>
          <p:spPr>
            <a:xfrm>
              <a:off x="4410075" y="4223264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0" y="24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2" name="Google Shape;6272;p27"/>
            <p:cNvSpPr/>
            <p:nvPr/>
          </p:nvSpPr>
          <p:spPr>
            <a:xfrm>
              <a:off x="4391025" y="42708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3" name="Google Shape;6273;p27"/>
            <p:cNvSpPr/>
            <p:nvPr/>
          </p:nvSpPr>
          <p:spPr>
            <a:xfrm>
              <a:off x="4448175" y="409943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4" name="Google Shape;6274;p27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5" name="Google Shape;6275;p27"/>
            <p:cNvSpPr/>
            <p:nvPr/>
          </p:nvSpPr>
          <p:spPr>
            <a:xfrm>
              <a:off x="4933950" y="4194689"/>
              <a:ext cx="323850" cy="315913"/>
            </a:xfrm>
            <a:custGeom>
              <a:rect b="b" l="l" r="r" t="t"/>
              <a:pathLst>
                <a:path extrusionOk="0" h="199" w="204">
                  <a:moveTo>
                    <a:pt x="150" y="36"/>
                  </a:moveTo>
                  <a:lnTo>
                    <a:pt x="84" y="0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48" y="24"/>
                  </a:lnTo>
                  <a:lnTo>
                    <a:pt x="42" y="36"/>
                  </a:lnTo>
                  <a:lnTo>
                    <a:pt x="36" y="18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0" y="96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90" y="169"/>
                  </a:lnTo>
                  <a:lnTo>
                    <a:pt x="90" y="187"/>
                  </a:lnTo>
                  <a:lnTo>
                    <a:pt x="102" y="199"/>
                  </a:lnTo>
                  <a:lnTo>
                    <a:pt x="96" y="199"/>
                  </a:lnTo>
                  <a:lnTo>
                    <a:pt x="168" y="199"/>
                  </a:lnTo>
                  <a:lnTo>
                    <a:pt x="204" y="181"/>
                  </a:lnTo>
                  <a:lnTo>
                    <a:pt x="192" y="169"/>
                  </a:lnTo>
                  <a:lnTo>
                    <a:pt x="180" y="138"/>
                  </a:lnTo>
                  <a:lnTo>
                    <a:pt x="180" y="132"/>
                  </a:lnTo>
                  <a:lnTo>
                    <a:pt x="180" y="114"/>
                  </a:lnTo>
                  <a:lnTo>
                    <a:pt x="168" y="102"/>
                  </a:lnTo>
                  <a:lnTo>
                    <a:pt x="180" y="78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50" y="54"/>
                  </a:lnTo>
                  <a:lnTo>
                    <a:pt x="15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6" name="Google Shape;6276;p27"/>
            <p:cNvSpPr/>
            <p:nvPr/>
          </p:nvSpPr>
          <p:spPr>
            <a:xfrm>
              <a:off x="4972050" y="4213739"/>
              <a:ext cx="0" cy="19050"/>
            </a:xfrm>
            <a:custGeom>
              <a:rect b="b" l="l" r="r" t="t"/>
              <a:pathLst>
                <a:path extrusionOk="0" h="12" w="120000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7" name="Google Shape;6277;p27"/>
            <p:cNvSpPr/>
            <p:nvPr/>
          </p:nvSpPr>
          <p:spPr>
            <a:xfrm>
              <a:off x="4962525" y="42423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8" name="Google Shape;6278;p27"/>
            <p:cNvSpPr/>
            <p:nvPr/>
          </p:nvSpPr>
          <p:spPr>
            <a:xfrm>
              <a:off x="5029200" y="4453452"/>
              <a:ext cx="85725" cy="219075"/>
            </a:xfrm>
            <a:custGeom>
              <a:rect b="b" l="l" r="r" t="t"/>
              <a:pathLst>
                <a:path extrusionOk="0" h="138" w="54">
                  <a:moveTo>
                    <a:pt x="12" y="18"/>
                  </a:moveTo>
                  <a:lnTo>
                    <a:pt x="6" y="48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30" y="90"/>
                  </a:lnTo>
                  <a:lnTo>
                    <a:pt x="30" y="102"/>
                  </a:lnTo>
                  <a:lnTo>
                    <a:pt x="24" y="120"/>
                  </a:lnTo>
                  <a:lnTo>
                    <a:pt x="36" y="132"/>
                  </a:lnTo>
                  <a:lnTo>
                    <a:pt x="48" y="138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3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9" name="Google Shape;6279;p27"/>
            <p:cNvSpPr/>
            <p:nvPr/>
          </p:nvSpPr>
          <p:spPr>
            <a:xfrm>
              <a:off x="5029200" y="4453452"/>
              <a:ext cx="2857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0" name="Google Shape;6280;p27"/>
            <p:cNvSpPr/>
            <p:nvPr/>
          </p:nvSpPr>
          <p:spPr>
            <a:xfrm>
              <a:off x="5067300" y="4472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1" name="Google Shape;6281;p27"/>
            <p:cNvSpPr/>
            <p:nvPr/>
          </p:nvSpPr>
          <p:spPr>
            <a:xfrm>
              <a:off x="4419600" y="4013714"/>
              <a:ext cx="561975" cy="554038"/>
            </a:xfrm>
            <a:custGeom>
              <a:rect b="b" l="l" r="r" t="t"/>
              <a:pathLst>
                <a:path extrusionOk="0" h="349" w="354">
                  <a:moveTo>
                    <a:pt x="30" y="204"/>
                  </a:moveTo>
                  <a:lnTo>
                    <a:pt x="84" y="204"/>
                  </a:lnTo>
                  <a:lnTo>
                    <a:pt x="102" y="252"/>
                  </a:lnTo>
                  <a:lnTo>
                    <a:pt x="132" y="246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38" y="228"/>
                  </a:lnTo>
                  <a:lnTo>
                    <a:pt x="180" y="234"/>
                  </a:lnTo>
                  <a:lnTo>
                    <a:pt x="186" y="307"/>
                  </a:lnTo>
                  <a:lnTo>
                    <a:pt x="228" y="301"/>
                  </a:lnTo>
                  <a:lnTo>
                    <a:pt x="228" y="295"/>
                  </a:lnTo>
                  <a:lnTo>
                    <a:pt x="270" y="319"/>
                  </a:lnTo>
                  <a:lnTo>
                    <a:pt x="288" y="325"/>
                  </a:lnTo>
                  <a:lnTo>
                    <a:pt x="300" y="325"/>
                  </a:lnTo>
                  <a:lnTo>
                    <a:pt x="330" y="349"/>
                  </a:lnTo>
                  <a:lnTo>
                    <a:pt x="324" y="325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295"/>
                  </a:lnTo>
                  <a:lnTo>
                    <a:pt x="312" y="270"/>
                  </a:lnTo>
                  <a:lnTo>
                    <a:pt x="306" y="270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42" y="252"/>
                  </a:lnTo>
                  <a:lnTo>
                    <a:pt x="336" y="234"/>
                  </a:lnTo>
                  <a:lnTo>
                    <a:pt x="324" y="228"/>
                  </a:lnTo>
                  <a:lnTo>
                    <a:pt x="318" y="210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18" y="186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12" y="144"/>
                  </a:lnTo>
                  <a:lnTo>
                    <a:pt x="312" y="132"/>
                  </a:lnTo>
                  <a:lnTo>
                    <a:pt x="318" y="126"/>
                  </a:lnTo>
                  <a:lnTo>
                    <a:pt x="318" y="132"/>
                  </a:lnTo>
                  <a:lnTo>
                    <a:pt x="324" y="108"/>
                  </a:lnTo>
                  <a:lnTo>
                    <a:pt x="318" y="108"/>
                  </a:lnTo>
                  <a:lnTo>
                    <a:pt x="324" y="102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36" y="78"/>
                  </a:lnTo>
                  <a:lnTo>
                    <a:pt x="342" y="72"/>
                  </a:lnTo>
                  <a:lnTo>
                    <a:pt x="354" y="54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48" y="30"/>
                  </a:lnTo>
                  <a:lnTo>
                    <a:pt x="330" y="12"/>
                  </a:lnTo>
                  <a:lnTo>
                    <a:pt x="306" y="1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16" y="12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32" y="0"/>
                  </a:lnTo>
                  <a:lnTo>
                    <a:pt x="126" y="30"/>
                  </a:lnTo>
                  <a:lnTo>
                    <a:pt x="108" y="108"/>
                  </a:lnTo>
                  <a:lnTo>
                    <a:pt x="90" y="120"/>
                  </a:lnTo>
                  <a:lnTo>
                    <a:pt x="78" y="16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42" y="180"/>
                  </a:lnTo>
                  <a:lnTo>
                    <a:pt x="24" y="186"/>
                  </a:lnTo>
                  <a:lnTo>
                    <a:pt x="18" y="174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2" name="Google Shape;6282;p27"/>
            <p:cNvSpPr/>
            <p:nvPr/>
          </p:nvSpPr>
          <p:spPr>
            <a:xfrm>
              <a:off x="4876800" y="4013714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3" name="Google Shape;6283;p27"/>
            <p:cNvSpPr/>
            <p:nvPr/>
          </p:nvSpPr>
          <p:spPr>
            <a:xfrm>
              <a:off x="4972050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4" name="Google Shape;6284;p27"/>
            <p:cNvSpPr/>
            <p:nvPr/>
          </p:nvSpPr>
          <p:spPr>
            <a:xfrm>
              <a:off x="4619625" y="40137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5" name="Google Shape;6285;p27"/>
            <p:cNvSpPr/>
            <p:nvPr/>
          </p:nvSpPr>
          <p:spPr>
            <a:xfrm>
              <a:off x="4733925" y="4032764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6" name="Google Shape;6286;p27"/>
            <p:cNvSpPr/>
            <p:nvPr/>
          </p:nvSpPr>
          <p:spPr>
            <a:xfrm>
              <a:off x="4933950" y="4156589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7" name="Google Shape;6287;p27"/>
            <p:cNvSpPr/>
            <p:nvPr/>
          </p:nvSpPr>
          <p:spPr>
            <a:xfrm>
              <a:off x="4933950" y="4137539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8" name="Google Shape;6288;p27"/>
            <p:cNvSpPr/>
            <p:nvPr/>
          </p:nvSpPr>
          <p:spPr>
            <a:xfrm>
              <a:off x="4924425" y="42327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9" name="Google Shape;6289;p27"/>
            <p:cNvSpPr/>
            <p:nvPr/>
          </p:nvSpPr>
          <p:spPr>
            <a:xfrm>
              <a:off x="4419600" y="4289939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24" y="12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0" name="Google Shape;6290;p27"/>
            <p:cNvSpPr/>
            <p:nvPr/>
          </p:nvSpPr>
          <p:spPr>
            <a:xfrm>
              <a:off x="4524375" y="4204214"/>
              <a:ext cx="38100" cy="85725"/>
            </a:xfrm>
            <a:custGeom>
              <a:rect b="b" l="l" r="r" t="t"/>
              <a:pathLst>
                <a:path extrusionOk="0" h="54" w="24">
                  <a:moveTo>
                    <a:pt x="0" y="54"/>
                  </a:moveTo>
                  <a:lnTo>
                    <a:pt x="12" y="42"/>
                  </a:lnTo>
                  <a:lnTo>
                    <a:pt x="24" y="0"/>
                  </a:lnTo>
                  <a:lnTo>
                    <a:pt x="12" y="4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1" name="Google Shape;6291;p27"/>
            <p:cNvSpPr/>
            <p:nvPr/>
          </p:nvSpPr>
          <p:spPr>
            <a:xfrm>
              <a:off x="4591050" y="4061339"/>
              <a:ext cx="28575" cy="123825"/>
            </a:xfrm>
            <a:custGeom>
              <a:rect b="b" l="l" r="r" t="t"/>
              <a:pathLst>
                <a:path extrusionOk="0" h="78" w="18">
                  <a:moveTo>
                    <a:pt x="0" y="7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2" name="Google Shape;6292;p27"/>
            <p:cNvSpPr/>
            <p:nvPr/>
          </p:nvSpPr>
          <p:spPr>
            <a:xfrm>
              <a:off x="4619625" y="40613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3" name="Google Shape;6293;p27"/>
            <p:cNvSpPr/>
            <p:nvPr/>
          </p:nvSpPr>
          <p:spPr>
            <a:xfrm>
              <a:off x="4972050" y="4948752"/>
              <a:ext cx="38100" cy="47625"/>
            </a:xfrm>
            <a:custGeom>
              <a:rect b="b" l="l" r="r" t="t"/>
              <a:pathLst>
                <a:path extrusionOk="0" h="30" w="24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4" name="Google Shape;6294;p27"/>
            <p:cNvSpPr/>
            <p:nvPr/>
          </p:nvSpPr>
          <p:spPr>
            <a:xfrm>
              <a:off x="4410075" y="4337564"/>
              <a:ext cx="371475" cy="363538"/>
            </a:xfrm>
            <a:custGeom>
              <a:rect b="b" l="l" r="r" t="t"/>
              <a:pathLst>
                <a:path extrusionOk="0" h="229" w="234">
                  <a:moveTo>
                    <a:pt x="6" y="211"/>
                  </a:moveTo>
                  <a:lnTo>
                    <a:pt x="24" y="211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30" y="211"/>
                  </a:lnTo>
                  <a:lnTo>
                    <a:pt x="42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32" y="229"/>
                  </a:lnTo>
                  <a:lnTo>
                    <a:pt x="186" y="229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210" y="223"/>
                  </a:lnTo>
                  <a:lnTo>
                    <a:pt x="198" y="211"/>
                  </a:lnTo>
                  <a:lnTo>
                    <a:pt x="192" y="205"/>
                  </a:lnTo>
                  <a:lnTo>
                    <a:pt x="192" y="169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210" y="133"/>
                  </a:lnTo>
                  <a:lnTo>
                    <a:pt x="228" y="133"/>
                  </a:lnTo>
                  <a:lnTo>
                    <a:pt x="228" y="115"/>
                  </a:lnTo>
                  <a:lnTo>
                    <a:pt x="234" y="97"/>
                  </a:lnTo>
                  <a:lnTo>
                    <a:pt x="192" y="103"/>
                  </a:lnTo>
                  <a:lnTo>
                    <a:pt x="186" y="30"/>
                  </a:lnTo>
                  <a:lnTo>
                    <a:pt x="144" y="24"/>
                  </a:lnTo>
                  <a:lnTo>
                    <a:pt x="138" y="42"/>
                  </a:lnTo>
                  <a:lnTo>
                    <a:pt x="108" y="48"/>
                  </a:lnTo>
                  <a:lnTo>
                    <a:pt x="90" y="0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4" y="24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79"/>
                  </a:lnTo>
                  <a:lnTo>
                    <a:pt x="36" y="85"/>
                  </a:lnTo>
                  <a:lnTo>
                    <a:pt x="36" y="91"/>
                  </a:lnTo>
                  <a:lnTo>
                    <a:pt x="42" y="97"/>
                  </a:lnTo>
                  <a:lnTo>
                    <a:pt x="36" y="97"/>
                  </a:lnTo>
                  <a:lnTo>
                    <a:pt x="36" y="115"/>
                  </a:lnTo>
                  <a:lnTo>
                    <a:pt x="30" y="127"/>
                  </a:lnTo>
                  <a:lnTo>
                    <a:pt x="24" y="133"/>
                  </a:lnTo>
                  <a:lnTo>
                    <a:pt x="24" y="139"/>
                  </a:lnTo>
                  <a:lnTo>
                    <a:pt x="18" y="145"/>
                  </a:lnTo>
                  <a:lnTo>
                    <a:pt x="6" y="187"/>
                  </a:lnTo>
                  <a:lnTo>
                    <a:pt x="0" y="193"/>
                  </a:lnTo>
                  <a:lnTo>
                    <a:pt x="0" y="217"/>
                  </a:lnTo>
                  <a:lnTo>
                    <a:pt x="6" y="211"/>
                  </a:lnTo>
                  <a:lnTo>
                    <a:pt x="6" y="21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5" name="Google Shape;6295;p27"/>
            <p:cNvSpPr/>
            <p:nvPr/>
          </p:nvSpPr>
          <p:spPr>
            <a:xfrm>
              <a:off x="4581525" y="4375664"/>
              <a:ext cx="57150" cy="38100"/>
            </a:xfrm>
            <a:custGeom>
              <a:rect b="b" l="l" r="r" t="t"/>
              <a:pathLst>
                <a:path extrusionOk="0" h="24" w="36">
                  <a:moveTo>
                    <a:pt x="30" y="18"/>
                  </a:moveTo>
                  <a:lnTo>
                    <a:pt x="0" y="24"/>
                  </a:lnTo>
                  <a:lnTo>
                    <a:pt x="30" y="1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6" name="Google Shape;6296;p27"/>
            <p:cNvSpPr/>
            <p:nvPr/>
          </p:nvSpPr>
          <p:spPr>
            <a:xfrm>
              <a:off x="4429125" y="4337564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12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7" name="Google Shape;6297;p27"/>
            <p:cNvSpPr/>
            <p:nvPr/>
          </p:nvSpPr>
          <p:spPr>
            <a:xfrm>
              <a:off x="4714875" y="4413764"/>
              <a:ext cx="333375" cy="296863"/>
            </a:xfrm>
            <a:custGeom>
              <a:rect b="b" l="l" r="r" t="t"/>
              <a:pathLst>
                <a:path extrusionOk="0" h="187" w="210">
                  <a:moveTo>
                    <a:pt x="162" y="6"/>
                  </a:moveTo>
                  <a:lnTo>
                    <a:pt x="156" y="6"/>
                  </a:lnTo>
                  <a:lnTo>
                    <a:pt x="156" y="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20" y="43"/>
                  </a:lnTo>
                  <a:lnTo>
                    <a:pt x="120" y="67"/>
                  </a:lnTo>
                  <a:lnTo>
                    <a:pt x="138" y="73"/>
                  </a:lnTo>
                  <a:lnTo>
                    <a:pt x="144" y="97"/>
                  </a:lnTo>
                  <a:lnTo>
                    <a:pt x="114" y="73"/>
                  </a:lnTo>
                  <a:lnTo>
                    <a:pt x="102" y="73"/>
                  </a:lnTo>
                  <a:lnTo>
                    <a:pt x="84" y="67"/>
                  </a:lnTo>
                  <a:lnTo>
                    <a:pt x="42" y="43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36" y="6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0" y="121"/>
                  </a:lnTo>
                  <a:lnTo>
                    <a:pt x="0" y="157"/>
                  </a:lnTo>
                  <a:lnTo>
                    <a:pt x="6" y="163"/>
                  </a:lnTo>
                  <a:lnTo>
                    <a:pt x="18" y="175"/>
                  </a:lnTo>
                  <a:lnTo>
                    <a:pt x="36" y="169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60" y="181"/>
                  </a:lnTo>
                  <a:lnTo>
                    <a:pt x="84" y="187"/>
                  </a:lnTo>
                  <a:lnTo>
                    <a:pt x="90" y="181"/>
                  </a:lnTo>
                  <a:lnTo>
                    <a:pt x="102" y="157"/>
                  </a:lnTo>
                  <a:lnTo>
                    <a:pt x="108" y="163"/>
                  </a:lnTo>
                  <a:lnTo>
                    <a:pt x="114" y="157"/>
                  </a:lnTo>
                  <a:lnTo>
                    <a:pt x="120" y="157"/>
                  </a:lnTo>
                  <a:lnTo>
                    <a:pt x="120" y="145"/>
                  </a:lnTo>
                  <a:lnTo>
                    <a:pt x="150" y="139"/>
                  </a:lnTo>
                  <a:lnTo>
                    <a:pt x="144" y="127"/>
                  </a:lnTo>
                  <a:lnTo>
                    <a:pt x="198" y="109"/>
                  </a:lnTo>
                  <a:lnTo>
                    <a:pt x="192" y="97"/>
                  </a:lnTo>
                  <a:lnTo>
                    <a:pt x="204" y="73"/>
                  </a:lnTo>
                  <a:lnTo>
                    <a:pt x="210" y="43"/>
                  </a:lnTo>
                  <a:lnTo>
                    <a:pt x="204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62" y="0"/>
                  </a:lnTo>
                  <a:lnTo>
                    <a:pt x="168" y="6"/>
                  </a:lnTo>
                  <a:lnTo>
                    <a:pt x="16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8" name="Google Shape;6298;p27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9" name="Google Shape;6299;p27"/>
            <p:cNvSpPr/>
            <p:nvPr/>
          </p:nvSpPr>
          <p:spPr>
            <a:xfrm>
              <a:off x="4972050" y="4413764"/>
              <a:ext cx="57150" cy="39688"/>
            </a:xfrm>
            <a:custGeom>
              <a:rect b="b" l="l" r="r" t="t"/>
              <a:pathLst>
                <a:path extrusionOk="0" h="25" w="36">
                  <a:moveTo>
                    <a:pt x="36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2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0" name="Google Shape;6300;p27"/>
            <p:cNvSpPr/>
            <p:nvPr/>
          </p:nvSpPr>
          <p:spPr>
            <a:xfrm>
              <a:off x="5038725" y="4453452"/>
              <a:ext cx="9525" cy="76200"/>
            </a:xfrm>
            <a:custGeom>
              <a:rect b="b" l="l" r="r" t="t"/>
              <a:pathLst>
                <a:path extrusionOk="0" h="48" w="6">
                  <a:moveTo>
                    <a:pt x="0" y="0"/>
                  </a:moveTo>
                  <a:lnTo>
                    <a:pt x="6" y="18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1" name="Google Shape;6301;p27"/>
            <p:cNvSpPr/>
            <p:nvPr/>
          </p:nvSpPr>
          <p:spPr>
            <a:xfrm>
              <a:off x="4914900" y="4423289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2" name="Google Shape;6302;p27"/>
            <p:cNvSpPr/>
            <p:nvPr/>
          </p:nvSpPr>
          <p:spPr>
            <a:xfrm>
              <a:off x="4905375" y="4482027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3" name="Google Shape;6303;p27"/>
            <p:cNvSpPr/>
            <p:nvPr/>
          </p:nvSpPr>
          <p:spPr>
            <a:xfrm>
              <a:off x="4781550" y="4482027"/>
              <a:ext cx="95250" cy="47625"/>
            </a:xfrm>
            <a:custGeom>
              <a:rect b="b" l="l" r="r" t="t"/>
              <a:pathLst>
                <a:path extrusionOk="0" h="30" w="60">
                  <a:moveTo>
                    <a:pt x="60" y="30"/>
                  </a:moveTo>
                  <a:lnTo>
                    <a:pt x="42" y="24"/>
                  </a:lnTo>
                  <a:lnTo>
                    <a:pt x="0" y="0"/>
                  </a:lnTo>
                  <a:lnTo>
                    <a:pt x="42" y="2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4" name="Google Shape;6304;p27"/>
            <p:cNvSpPr/>
            <p:nvPr/>
          </p:nvSpPr>
          <p:spPr>
            <a:xfrm>
              <a:off x="4772025" y="449155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0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5" name="Google Shape;6305;p27"/>
            <p:cNvSpPr/>
            <p:nvPr/>
          </p:nvSpPr>
          <p:spPr>
            <a:xfrm>
              <a:off x="4714875" y="4548702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6" name="Google Shape;6306;p27"/>
            <p:cNvSpPr/>
            <p:nvPr/>
          </p:nvSpPr>
          <p:spPr>
            <a:xfrm>
              <a:off x="4724400" y="4672527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12" y="12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7" name="Google Shape;6307;p27"/>
            <p:cNvSpPr/>
            <p:nvPr/>
          </p:nvSpPr>
          <p:spPr>
            <a:xfrm>
              <a:off x="4743450" y="4548702"/>
              <a:ext cx="2857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8" name="Google Shape;6308;p27"/>
            <p:cNvSpPr/>
            <p:nvPr/>
          </p:nvSpPr>
          <p:spPr>
            <a:xfrm>
              <a:off x="4943475" y="4482027"/>
              <a:ext cx="314325" cy="495300"/>
            </a:xfrm>
            <a:custGeom>
              <a:rect b="b" l="l" r="r" t="t"/>
              <a:pathLst>
                <a:path extrusionOk="0" h="312" w="198">
                  <a:moveTo>
                    <a:pt x="90" y="18"/>
                  </a:moveTo>
                  <a:lnTo>
                    <a:pt x="84" y="36"/>
                  </a:lnTo>
                  <a:lnTo>
                    <a:pt x="90" y="54"/>
                  </a:lnTo>
                  <a:lnTo>
                    <a:pt x="108" y="7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0" y="114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84" y="84"/>
                  </a:lnTo>
                  <a:lnTo>
                    <a:pt x="84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0" y="8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12" y="102"/>
                  </a:lnTo>
                  <a:lnTo>
                    <a:pt x="54" y="114"/>
                  </a:lnTo>
                  <a:lnTo>
                    <a:pt x="54" y="162"/>
                  </a:lnTo>
                  <a:lnTo>
                    <a:pt x="54" y="180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52"/>
                  </a:lnTo>
                  <a:lnTo>
                    <a:pt x="36" y="258"/>
                  </a:lnTo>
                  <a:lnTo>
                    <a:pt x="36" y="264"/>
                  </a:lnTo>
                  <a:lnTo>
                    <a:pt x="36" y="294"/>
                  </a:lnTo>
                  <a:lnTo>
                    <a:pt x="42" y="312"/>
                  </a:lnTo>
                  <a:lnTo>
                    <a:pt x="54" y="312"/>
                  </a:lnTo>
                  <a:lnTo>
                    <a:pt x="54" y="300"/>
                  </a:lnTo>
                  <a:lnTo>
                    <a:pt x="48" y="306"/>
                  </a:lnTo>
                  <a:lnTo>
                    <a:pt x="48" y="300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66" y="282"/>
                  </a:lnTo>
                  <a:lnTo>
                    <a:pt x="84" y="276"/>
                  </a:lnTo>
                  <a:lnTo>
                    <a:pt x="96" y="264"/>
                  </a:lnTo>
                  <a:lnTo>
                    <a:pt x="102" y="258"/>
                  </a:lnTo>
                  <a:lnTo>
                    <a:pt x="96" y="258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84" y="180"/>
                  </a:lnTo>
                  <a:lnTo>
                    <a:pt x="96" y="174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132" y="138"/>
                  </a:lnTo>
                  <a:lnTo>
                    <a:pt x="150" y="126"/>
                  </a:lnTo>
                  <a:lnTo>
                    <a:pt x="162" y="126"/>
                  </a:lnTo>
                  <a:lnTo>
                    <a:pt x="168" y="120"/>
                  </a:lnTo>
                  <a:lnTo>
                    <a:pt x="180" y="114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8" y="78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92" y="66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2"/>
                  </a:lnTo>
                  <a:lnTo>
                    <a:pt x="192" y="18"/>
                  </a:lnTo>
                  <a:lnTo>
                    <a:pt x="198" y="1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2" y="18"/>
                  </a:lnTo>
                  <a:lnTo>
                    <a:pt x="90" y="18"/>
                  </a:lnTo>
                  <a:close/>
                  <a:moveTo>
                    <a:pt x="24" y="102"/>
                  </a:moveTo>
                  <a:lnTo>
                    <a:pt x="12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42" y="96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9" name="Google Shape;6309;p27"/>
            <p:cNvSpPr/>
            <p:nvPr/>
          </p:nvSpPr>
          <p:spPr>
            <a:xfrm>
              <a:off x="5086350" y="466300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0" name="Google Shape;6310;p27"/>
            <p:cNvSpPr/>
            <p:nvPr/>
          </p:nvSpPr>
          <p:spPr>
            <a:xfrm>
              <a:off x="5114925" y="4605852"/>
              <a:ext cx="0" cy="38100"/>
            </a:xfrm>
            <a:custGeom>
              <a:rect b="b" l="l" r="r" t="t"/>
              <a:pathLst>
                <a:path extrusionOk="0" h="24" w="120000">
                  <a:moveTo>
                    <a:pt x="0" y="2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1" name="Google Shape;6311;p27"/>
            <p:cNvSpPr/>
            <p:nvPr/>
          </p:nvSpPr>
          <p:spPr>
            <a:xfrm>
              <a:off x="5067300" y="4615377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2" name="Google Shape;6312;p27"/>
            <p:cNvSpPr/>
            <p:nvPr/>
          </p:nvSpPr>
          <p:spPr>
            <a:xfrm>
              <a:off x="5048250" y="4596327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3" name="Google Shape;6313;p27"/>
            <p:cNvSpPr/>
            <p:nvPr/>
          </p:nvSpPr>
          <p:spPr>
            <a:xfrm>
              <a:off x="4943475" y="4586802"/>
              <a:ext cx="85725" cy="28575"/>
            </a:xfrm>
            <a:custGeom>
              <a:rect b="b" l="l" r="r" t="t"/>
              <a:pathLst>
                <a:path extrusionOk="0" h="18" w="54">
                  <a:moveTo>
                    <a:pt x="54" y="0"/>
                  </a:moveTo>
                  <a:lnTo>
                    <a:pt x="54" y="0"/>
                  </a:lnTo>
                  <a:lnTo>
                    <a:pt x="0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4" name="Google Shape;6314;p27"/>
            <p:cNvSpPr/>
            <p:nvPr/>
          </p:nvSpPr>
          <p:spPr>
            <a:xfrm>
              <a:off x="4810125" y="4634427"/>
              <a:ext cx="219075" cy="219075"/>
            </a:xfrm>
            <a:custGeom>
              <a:rect b="b" l="l" r="r" t="t"/>
              <a:pathLst>
                <a:path extrusionOk="0" h="138" w="138">
                  <a:moveTo>
                    <a:pt x="138" y="18"/>
                  </a:moveTo>
                  <a:lnTo>
                    <a:pt x="96" y="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42" y="96"/>
                  </a:lnTo>
                  <a:lnTo>
                    <a:pt x="48" y="120"/>
                  </a:lnTo>
                  <a:lnTo>
                    <a:pt x="72" y="126"/>
                  </a:lnTo>
                  <a:lnTo>
                    <a:pt x="78" y="126"/>
                  </a:lnTo>
                  <a:lnTo>
                    <a:pt x="90" y="132"/>
                  </a:lnTo>
                  <a:lnTo>
                    <a:pt x="96" y="132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38" y="84"/>
                  </a:lnTo>
                  <a:lnTo>
                    <a:pt x="132" y="66"/>
                  </a:lnTo>
                  <a:lnTo>
                    <a:pt x="138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5" name="Google Shape;6315;p27"/>
            <p:cNvSpPr/>
            <p:nvPr/>
          </p:nvSpPr>
          <p:spPr>
            <a:xfrm>
              <a:off x="4905375" y="4634427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30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6" name="Google Shape;6316;p27"/>
            <p:cNvSpPr/>
            <p:nvPr/>
          </p:nvSpPr>
          <p:spPr>
            <a:xfrm>
              <a:off x="4953000" y="4634427"/>
              <a:ext cx="76200" cy="133350"/>
            </a:xfrm>
            <a:custGeom>
              <a:rect b="b" l="l" r="r" t="t"/>
              <a:pathLst>
                <a:path extrusionOk="0" h="84" w="48">
                  <a:moveTo>
                    <a:pt x="0" y="0"/>
                  </a:moveTo>
                  <a:lnTo>
                    <a:pt x="6" y="6"/>
                  </a:lnTo>
                  <a:lnTo>
                    <a:pt x="48" y="18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66"/>
                  </a:lnTo>
                  <a:lnTo>
                    <a:pt x="48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7" name="Google Shape;6317;p27"/>
            <p:cNvSpPr/>
            <p:nvPr/>
          </p:nvSpPr>
          <p:spPr>
            <a:xfrm>
              <a:off x="4648200" y="4691577"/>
              <a:ext cx="276225" cy="295275"/>
            </a:xfrm>
            <a:custGeom>
              <a:rect b="b" l="l" r="r" t="t"/>
              <a:pathLst>
                <a:path extrusionOk="0" h="186" w="174">
                  <a:moveTo>
                    <a:pt x="150" y="84"/>
                  </a:moveTo>
                  <a:lnTo>
                    <a:pt x="144" y="60"/>
                  </a:lnTo>
                  <a:lnTo>
                    <a:pt x="114" y="30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0" y="6"/>
                  </a:lnTo>
                  <a:lnTo>
                    <a:pt x="18" y="18"/>
                  </a:lnTo>
                  <a:lnTo>
                    <a:pt x="18" y="84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2" y="180"/>
                  </a:lnTo>
                  <a:lnTo>
                    <a:pt x="24" y="186"/>
                  </a:lnTo>
                  <a:lnTo>
                    <a:pt x="48" y="18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90" y="162"/>
                  </a:lnTo>
                  <a:lnTo>
                    <a:pt x="108" y="156"/>
                  </a:lnTo>
                  <a:lnTo>
                    <a:pt x="114" y="138"/>
                  </a:lnTo>
                  <a:lnTo>
                    <a:pt x="156" y="96"/>
                  </a:lnTo>
                  <a:lnTo>
                    <a:pt x="162" y="96"/>
                  </a:lnTo>
                  <a:lnTo>
                    <a:pt x="174" y="90"/>
                  </a:lnTo>
                  <a:lnTo>
                    <a:pt x="150" y="84"/>
                  </a:lnTo>
                  <a:close/>
                  <a:moveTo>
                    <a:pt x="114" y="72"/>
                  </a:moveTo>
                  <a:lnTo>
                    <a:pt x="108" y="66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66"/>
                  </a:lnTo>
                  <a:lnTo>
                    <a:pt x="114" y="54"/>
                  </a:lnTo>
                  <a:lnTo>
                    <a:pt x="114" y="60"/>
                  </a:lnTo>
                  <a:lnTo>
                    <a:pt x="120" y="66"/>
                  </a:lnTo>
                  <a:lnTo>
                    <a:pt x="114" y="7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8" name="Google Shape;6318;p27"/>
            <p:cNvSpPr/>
            <p:nvPr/>
          </p:nvSpPr>
          <p:spPr>
            <a:xfrm>
              <a:off x="4810125" y="47011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9" name="Google Shape;6319;p27"/>
            <p:cNvSpPr/>
            <p:nvPr/>
          </p:nvSpPr>
          <p:spPr>
            <a:xfrm>
              <a:off x="4410075" y="4663002"/>
              <a:ext cx="390525" cy="400050"/>
            </a:xfrm>
            <a:custGeom>
              <a:rect b="b" l="l" r="r" t="t"/>
              <a:pathLst>
                <a:path extrusionOk="0" h="252" w="246">
                  <a:moveTo>
                    <a:pt x="96" y="234"/>
                  </a:moveTo>
                  <a:lnTo>
                    <a:pt x="114" y="252"/>
                  </a:lnTo>
                  <a:lnTo>
                    <a:pt x="132" y="252"/>
                  </a:lnTo>
                  <a:lnTo>
                    <a:pt x="150" y="23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50" y="108"/>
                  </a:lnTo>
                  <a:lnTo>
                    <a:pt x="168" y="102"/>
                  </a:lnTo>
                  <a:lnTo>
                    <a:pt x="168" y="36"/>
                  </a:lnTo>
                  <a:lnTo>
                    <a:pt x="210" y="24"/>
                  </a:lnTo>
                  <a:lnTo>
                    <a:pt x="216" y="42"/>
                  </a:lnTo>
                  <a:lnTo>
                    <a:pt x="246" y="18"/>
                  </a:lnTo>
                  <a:lnTo>
                    <a:pt x="228" y="12"/>
                  </a:lnTo>
                  <a:lnTo>
                    <a:pt x="186" y="24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50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2" y="228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96" y="234"/>
                  </a:lnTo>
                  <a:close/>
                  <a:moveTo>
                    <a:pt x="84" y="42"/>
                  </a:moveTo>
                  <a:lnTo>
                    <a:pt x="78" y="48"/>
                  </a:lnTo>
                  <a:lnTo>
                    <a:pt x="78" y="48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02" y="42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0" name="Google Shape;6320;p27"/>
            <p:cNvSpPr/>
            <p:nvPr/>
          </p:nvSpPr>
          <p:spPr>
            <a:xfrm>
              <a:off x="4448175" y="466300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1" name="Google Shape;6321;p27"/>
            <p:cNvSpPr/>
            <p:nvPr/>
          </p:nvSpPr>
          <p:spPr>
            <a:xfrm>
              <a:off x="4457700" y="4672527"/>
              <a:ext cx="142875" cy="9525"/>
            </a:xfrm>
            <a:custGeom>
              <a:rect b="b" l="l" r="r" t="t"/>
              <a:pathLst>
                <a:path extrusionOk="0" h="6" w="90">
                  <a:moveTo>
                    <a:pt x="0" y="0"/>
                  </a:moveTo>
                  <a:lnTo>
                    <a:pt x="12" y="6"/>
                  </a:lnTo>
                  <a:lnTo>
                    <a:pt x="9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2" name="Google Shape;6322;p27"/>
            <p:cNvSpPr/>
            <p:nvPr/>
          </p:nvSpPr>
          <p:spPr>
            <a:xfrm>
              <a:off x="4648200" y="4834452"/>
              <a:ext cx="0" cy="76200"/>
            </a:xfrm>
            <a:custGeom>
              <a:rect b="b" l="l" r="r" t="t"/>
              <a:pathLst>
                <a:path extrusionOk="0" h="48" w="120000">
                  <a:moveTo>
                    <a:pt x="0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3" name="Google Shape;6323;p27"/>
            <p:cNvSpPr/>
            <p:nvPr/>
          </p:nvSpPr>
          <p:spPr>
            <a:xfrm>
              <a:off x="4743450" y="4701102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4" name="Google Shape;6324;p27"/>
            <p:cNvSpPr/>
            <p:nvPr/>
          </p:nvSpPr>
          <p:spPr>
            <a:xfrm>
              <a:off x="4991100" y="48535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5" name="Google Shape;6325;p27"/>
            <p:cNvSpPr/>
            <p:nvPr/>
          </p:nvSpPr>
          <p:spPr>
            <a:xfrm>
              <a:off x="4543425" y="4834452"/>
              <a:ext cx="485775" cy="419100"/>
            </a:xfrm>
            <a:custGeom>
              <a:rect b="b" l="l" r="r" t="t"/>
              <a:pathLst>
                <a:path extrusionOk="0" h="264" w="306">
                  <a:moveTo>
                    <a:pt x="288" y="96"/>
                  </a:moveTo>
                  <a:lnTo>
                    <a:pt x="282" y="10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70" y="96"/>
                  </a:lnTo>
                  <a:lnTo>
                    <a:pt x="270" y="78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88" y="72"/>
                  </a:lnTo>
                  <a:lnTo>
                    <a:pt x="288" y="78"/>
                  </a:lnTo>
                  <a:lnTo>
                    <a:pt x="288" y="72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2" y="30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180" y="48"/>
                  </a:lnTo>
                  <a:lnTo>
                    <a:pt x="174" y="66"/>
                  </a:lnTo>
                  <a:lnTo>
                    <a:pt x="156" y="72"/>
                  </a:lnTo>
                  <a:lnTo>
                    <a:pt x="132" y="60"/>
                  </a:lnTo>
                  <a:lnTo>
                    <a:pt x="114" y="90"/>
                  </a:lnTo>
                  <a:lnTo>
                    <a:pt x="90" y="96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66" y="48"/>
                  </a:lnTo>
                  <a:lnTo>
                    <a:pt x="66" y="126"/>
                  </a:lnTo>
                  <a:lnTo>
                    <a:pt x="48" y="144"/>
                  </a:lnTo>
                  <a:lnTo>
                    <a:pt x="30" y="144"/>
                  </a:lnTo>
                  <a:lnTo>
                    <a:pt x="12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24" y="186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42" y="258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64"/>
                  </a:lnTo>
                  <a:lnTo>
                    <a:pt x="72" y="264"/>
                  </a:lnTo>
                  <a:lnTo>
                    <a:pt x="78" y="258"/>
                  </a:lnTo>
                  <a:lnTo>
                    <a:pt x="8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102" y="258"/>
                  </a:lnTo>
                  <a:lnTo>
                    <a:pt x="108" y="252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56" y="252"/>
                  </a:lnTo>
                  <a:lnTo>
                    <a:pt x="162" y="252"/>
                  </a:lnTo>
                  <a:lnTo>
                    <a:pt x="174" y="252"/>
                  </a:lnTo>
                  <a:lnTo>
                    <a:pt x="174" y="246"/>
                  </a:lnTo>
                  <a:lnTo>
                    <a:pt x="192" y="246"/>
                  </a:lnTo>
                  <a:lnTo>
                    <a:pt x="228" y="210"/>
                  </a:lnTo>
                  <a:lnTo>
                    <a:pt x="240" y="198"/>
                  </a:lnTo>
                  <a:lnTo>
                    <a:pt x="252" y="186"/>
                  </a:lnTo>
                  <a:lnTo>
                    <a:pt x="270" y="162"/>
                  </a:lnTo>
                  <a:lnTo>
                    <a:pt x="276" y="144"/>
                  </a:lnTo>
                  <a:lnTo>
                    <a:pt x="294" y="132"/>
                  </a:lnTo>
                  <a:lnTo>
                    <a:pt x="306" y="96"/>
                  </a:lnTo>
                  <a:lnTo>
                    <a:pt x="306" y="90"/>
                  </a:lnTo>
                  <a:lnTo>
                    <a:pt x="294" y="90"/>
                  </a:lnTo>
                  <a:lnTo>
                    <a:pt x="288" y="96"/>
                  </a:lnTo>
                  <a:close/>
                  <a:moveTo>
                    <a:pt x="216" y="174"/>
                  </a:moveTo>
                  <a:lnTo>
                    <a:pt x="198" y="156"/>
                  </a:lnTo>
                  <a:lnTo>
                    <a:pt x="204" y="144"/>
                  </a:lnTo>
                  <a:lnTo>
                    <a:pt x="216" y="132"/>
                  </a:lnTo>
                  <a:lnTo>
                    <a:pt x="234" y="132"/>
                  </a:lnTo>
                  <a:lnTo>
                    <a:pt x="240" y="150"/>
                  </a:lnTo>
                  <a:lnTo>
                    <a:pt x="216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6" name="Google Shape;6326;p27"/>
            <p:cNvSpPr/>
            <p:nvPr/>
          </p:nvSpPr>
          <p:spPr>
            <a:xfrm>
              <a:off x="4991100" y="4986852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7" name="Google Shape;6327;p27"/>
            <p:cNvSpPr/>
            <p:nvPr/>
          </p:nvSpPr>
          <p:spPr>
            <a:xfrm>
              <a:off x="5000625" y="4948752"/>
              <a:ext cx="1588" cy="9525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8" name="Google Shape;6328;p27"/>
            <p:cNvSpPr/>
            <p:nvPr/>
          </p:nvSpPr>
          <p:spPr>
            <a:xfrm>
              <a:off x="4981575" y="4948752"/>
              <a:ext cx="19050" cy="0"/>
            </a:xfrm>
            <a:custGeom>
              <a:rect b="b" l="l" r="r" t="t"/>
              <a:pathLst>
                <a:path extrusionOk="0" h="120000"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9" name="Google Shape;6329;p27"/>
            <p:cNvSpPr/>
            <p:nvPr/>
          </p:nvSpPr>
          <p:spPr>
            <a:xfrm>
              <a:off x="4991100" y="4853502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0"/>
                  </a:moveTo>
                  <a:lnTo>
                    <a:pt x="0" y="18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0" name="Google Shape;6330;p27"/>
            <p:cNvSpPr/>
            <p:nvPr/>
          </p:nvSpPr>
          <p:spPr>
            <a:xfrm>
              <a:off x="4924425" y="4834452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1" name="Google Shape;6331;p27"/>
            <p:cNvSpPr/>
            <p:nvPr/>
          </p:nvSpPr>
          <p:spPr>
            <a:xfrm>
              <a:off x="4953000" y="4843977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2" name="Google Shape;6332;p27"/>
            <p:cNvSpPr/>
            <p:nvPr/>
          </p:nvSpPr>
          <p:spPr>
            <a:xfrm>
              <a:off x="4981575" y="4843977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3" name="Google Shape;6333;p27"/>
            <p:cNvSpPr/>
            <p:nvPr/>
          </p:nvSpPr>
          <p:spPr>
            <a:xfrm>
              <a:off x="4752975" y="4929702"/>
              <a:ext cx="38100" cy="19050"/>
            </a:xfrm>
            <a:custGeom>
              <a:rect b="b" l="l" r="r" t="t"/>
              <a:pathLst>
                <a:path extrusionOk="0" h="12" w="24">
                  <a:moveTo>
                    <a:pt x="0" y="0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4" name="Google Shape;6334;p27"/>
            <p:cNvSpPr/>
            <p:nvPr/>
          </p:nvSpPr>
          <p:spPr>
            <a:xfrm>
              <a:off x="4905375" y="4834452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5" name="Google Shape;6335;p27"/>
            <p:cNvSpPr/>
            <p:nvPr/>
          </p:nvSpPr>
          <p:spPr>
            <a:xfrm>
              <a:off x="4648200" y="4910652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0" y="0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6" name="Google Shape;6336;p27"/>
            <p:cNvSpPr/>
            <p:nvPr/>
          </p:nvSpPr>
          <p:spPr>
            <a:xfrm>
              <a:off x="4543425" y="50344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7" name="Google Shape;6337;p27"/>
            <p:cNvSpPr/>
            <p:nvPr/>
          </p:nvSpPr>
          <p:spPr>
            <a:xfrm>
              <a:off x="4857750" y="5044002"/>
              <a:ext cx="66675" cy="66675"/>
            </a:xfrm>
            <a:custGeom>
              <a:rect b="b" l="l" r="r" t="t"/>
              <a:pathLst>
                <a:path extrusionOk="0" h="42" w="42">
                  <a:moveTo>
                    <a:pt x="18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18" y="42"/>
                  </a:lnTo>
                  <a:lnTo>
                    <a:pt x="42" y="18"/>
                  </a:lnTo>
                  <a:lnTo>
                    <a:pt x="3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8" name="Google Shape;6338;p27"/>
            <p:cNvSpPr/>
            <p:nvPr/>
          </p:nvSpPr>
          <p:spPr>
            <a:xfrm>
              <a:off x="5324475" y="4529652"/>
              <a:ext cx="200025" cy="419100"/>
            </a:xfrm>
            <a:custGeom>
              <a:rect b="b" l="l" r="r" t="t"/>
              <a:pathLst>
                <a:path extrusionOk="0" h="264" w="126">
                  <a:moveTo>
                    <a:pt x="108" y="0"/>
                  </a:moveTo>
                  <a:lnTo>
                    <a:pt x="72" y="54"/>
                  </a:lnTo>
                  <a:lnTo>
                    <a:pt x="24" y="78"/>
                  </a:lnTo>
                  <a:lnTo>
                    <a:pt x="12" y="102"/>
                  </a:lnTo>
                  <a:lnTo>
                    <a:pt x="30" y="150"/>
                  </a:lnTo>
                  <a:lnTo>
                    <a:pt x="0" y="186"/>
                  </a:lnTo>
                  <a:lnTo>
                    <a:pt x="6" y="234"/>
                  </a:lnTo>
                  <a:lnTo>
                    <a:pt x="36" y="264"/>
                  </a:lnTo>
                  <a:lnTo>
                    <a:pt x="72" y="24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9" name="Google Shape;6339;p27"/>
            <p:cNvSpPr/>
            <p:nvPr/>
          </p:nvSpPr>
          <p:spPr>
            <a:xfrm>
              <a:off x="8924925" y="5729802"/>
              <a:ext cx="28575" cy="28575"/>
            </a:xfrm>
            <a:custGeom>
              <a:rect b="b" l="l" r="r" t="t"/>
              <a:pathLst>
                <a:path extrusionOk="0" h="18" w="18">
                  <a:moveTo>
                    <a:pt x="0" y="18"/>
                  </a:moveTo>
                  <a:lnTo>
                    <a:pt x="18" y="12"/>
                  </a:lnTo>
                  <a:lnTo>
                    <a:pt x="1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0" name="Google Shape;6340;p27"/>
            <p:cNvSpPr/>
            <p:nvPr/>
          </p:nvSpPr>
          <p:spPr>
            <a:xfrm>
              <a:off x="8915400" y="5472627"/>
              <a:ext cx="219075" cy="257175"/>
            </a:xfrm>
            <a:custGeom>
              <a:rect b="b" l="l" r="r" t="t"/>
              <a:pathLst>
                <a:path extrusionOk="0" h="162" w="138">
                  <a:moveTo>
                    <a:pt x="84" y="54"/>
                  </a:moveTo>
                  <a:lnTo>
                    <a:pt x="24" y="90"/>
                  </a:lnTo>
                  <a:lnTo>
                    <a:pt x="0" y="144"/>
                  </a:lnTo>
                  <a:lnTo>
                    <a:pt x="36" y="162"/>
                  </a:lnTo>
                  <a:lnTo>
                    <a:pt x="78" y="144"/>
                  </a:lnTo>
                  <a:lnTo>
                    <a:pt x="90" y="84"/>
                  </a:lnTo>
                  <a:lnTo>
                    <a:pt x="132" y="48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08" y="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1" name="Google Shape;6341;p27"/>
            <p:cNvSpPr/>
            <p:nvPr/>
          </p:nvSpPr>
          <p:spPr>
            <a:xfrm>
              <a:off x="1771650" y="3804164"/>
              <a:ext cx="342900" cy="485775"/>
            </a:xfrm>
            <a:custGeom>
              <a:rect b="b" l="l" r="r" t="t"/>
              <a:pathLst>
                <a:path extrusionOk="0" h="306" w="216">
                  <a:moveTo>
                    <a:pt x="24" y="96"/>
                  </a:moveTo>
                  <a:lnTo>
                    <a:pt x="30" y="108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24" y="168"/>
                  </a:lnTo>
                  <a:lnTo>
                    <a:pt x="24" y="180"/>
                  </a:lnTo>
                  <a:lnTo>
                    <a:pt x="12" y="186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30" y="216"/>
                  </a:lnTo>
                  <a:lnTo>
                    <a:pt x="30" y="222"/>
                  </a:lnTo>
                  <a:lnTo>
                    <a:pt x="54" y="228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84" y="24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20" y="276"/>
                  </a:lnTo>
                  <a:lnTo>
                    <a:pt x="144" y="270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2" y="306"/>
                  </a:lnTo>
                  <a:lnTo>
                    <a:pt x="168" y="306"/>
                  </a:lnTo>
                  <a:lnTo>
                    <a:pt x="174" y="246"/>
                  </a:lnTo>
                  <a:lnTo>
                    <a:pt x="162" y="222"/>
                  </a:lnTo>
                  <a:lnTo>
                    <a:pt x="180" y="210"/>
                  </a:lnTo>
                  <a:lnTo>
                    <a:pt x="168" y="198"/>
                  </a:lnTo>
                  <a:lnTo>
                    <a:pt x="186" y="198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04" y="174"/>
                  </a:lnTo>
                  <a:lnTo>
                    <a:pt x="216" y="168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10" y="108"/>
                  </a:lnTo>
                  <a:lnTo>
                    <a:pt x="174" y="114"/>
                  </a:lnTo>
                  <a:lnTo>
                    <a:pt x="156" y="96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08" y="54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6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02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0" y="30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2" name="Google Shape;6342;p27"/>
            <p:cNvSpPr/>
            <p:nvPr/>
          </p:nvSpPr>
          <p:spPr>
            <a:xfrm>
              <a:off x="1819275" y="3918464"/>
              <a:ext cx="1588" cy="19050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3" name="Google Shape;6343;p27"/>
            <p:cNvSpPr/>
            <p:nvPr/>
          </p:nvSpPr>
          <p:spPr>
            <a:xfrm>
              <a:off x="1943100" y="3804164"/>
              <a:ext cx="390525" cy="352425"/>
            </a:xfrm>
            <a:custGeom>
              <a:rect b="b" l="l" r="r" t="t"/>
              <a:pathLst>
                <a:path extrusionOk="0" h="222" w="246">
                  <a:moveTo>
                    <a:pt x="0" y="54"/>
                  </a:moveTo>
                  <a:lnTo>
                    <a:pt x="18" y="102"/>
                  </a:lnTo>
                  <a:lnTo>
                    <a:pt x="48" y="96"/>
                  </a:lnTo>
                  <a:lnTo>
                    <a:pt x="66" y="114"/>
                  </a:lnTo>
                  <a:lnTo>
                    <a:pt x="102" y="108"/>
                  </a:lnTo>
                  <a:lnTo>
                    <a:pt x="96" y="144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108" y="192"/>
                  </a:lnTo>
                  <a:lnTo>
                    <a:pt x="132" y="222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56" y="150"/>
                  </a:lnTo>
                  <a:lnTo>
                    <a:pt x="186" y="162"/>
                  </a:lnTo>
                  <a:lnTo>
                    <a:pt x="198" y="156"/>
                  </a:lnTo>
                  <a:lnTo>
                    <a:pt x="240" y="132"/>
                  </a:lnTo>
                  <a:lnTo>
                    <a:pt x="228" y="132"/>
                  </a:lnTo>
                  <a:lnTo>
                    <a:pt x="216" y="120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22" y="72"/>
                  </a:lnTo>
                  <a:lnTo>
                    <a:pt x="228" y="66"/>
                  </a:lnTo>
                  <a:lnTo>
                    <a:pt x="222" y="54"/>
                  </a:lnTo>
                  <a:lnTo>
                    <a:pt x="186" y="36"/>
                  </a:lnTo>
                  <a:lnTo>
                    <a:pt x="204" y="30"/>
                  </a:lnTo>
                  <a:lnTo>
                    <a:pt x="162" y="30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90" y="36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60" y="0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36" y="48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4" name="Google Shape;6344;p27"/>
            <p:cNvSpPr/>
            <p:nvPr/>
          </p:nvSpPr>
          <p:spPr>
            <a:xfrm>
              <a:off x="1971675" y="3956564"/>
              <a:ext cx="47625" cy="9525"/>
            </a:xfrm>
            <a:custGeom>
              <a:rect b="b" l="l" r="r" t="t"/>
              <a:pathLst>
                <a:path extrusionOk="0" h="6" w="30">
                  <a:moveTo>
                    <a:pt x="0" y="6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5" name="Google Shape;6345;p27"/>
            <p:cNvSpPr/>
            <p:nvPr/>
          </p:nvSpPr>
          <p:spPr>
            <a:xfrm>
              <a:off x="2095500" y="4032764"/>
              <a:ext cx="19050" cy="38100"/>
            </a:xfrm>
            <a:custGeom>
              <a:rect b="b" l="l" r="r" t="t"/>
              <a:pathLst>
                <a:path extrusionOk="0" h="24" w="12">
                  <a:moveTo>
                    <a:pt x="0" y="0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6" name="Google Shape;6346;p27"/>
            <p:cNvSpPr/>
            <p:nvPr/>
          </p:nvSpPr>
          <p:spPr>
            <a:xfrm>
              <a:off x="2286000" y="3927989"/>
              <a:ext cx="142875" cy="200025"/>
            </a:xfrm>
            <a:custGeom>
              <a:rect b="b" l="l" r="r" t="t"/>
              <a:pathLst>
                <a:path extrusionOk="0" h="126" w="90">
                  <a:moveTo>
                    <a:pt x="0" y="42"/>
                  </a:moveTo>
                  <a:lnTo>
                    <a:pt x="1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120"/>
                  </a:lnTo>
                  <a:lnTo>
                    <a:pt x="54" y="126"/>
                  </a:lnTo>
                  <a:lnTo>
                    <a:pt x="90" y="114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72" y="54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7" name="Google Shape;6347;p27"/>
            <p:cNvSpPr/>
            <p:nvPr/>
          </p:nvSpPr>
          <p:spPr>
            <a:xfrm>
              <a:off x="2381250" y="3994664"/>
              <a:ext cx="123825" cy="114300"/>
            </a:xfrm>
            <a:custGeom>
              <a:rect b="b" l="l" r="r" t="t"/>
              <a:pathLst>
                <a:path extrusionOk="0" h="72" w="78">
                  <a:moveTo>
                    <a:pt x="0" y="24"/>
                  </a:moveTo>
                  <a:lnTo>
                    <a:pt x="0" y="30"/>
                  </a:lnTo>
                  <a:lnTo>
                    <a:pt x="30" y="7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8" name="Google Shape;6348;p27"/>
            <p:cNvSpPr/>
            <p:nvPr/>
          </p:nvSpPr>
          <p:spPr>
            <a:xfrm>
              <a:off x="2381250" y="4032764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9" name="Google Shape;6349;p27"/>
            <p:cNvSpPr/>
            <p:nvPr/>
          </p:nvSpPr>
          <p:spPr>
            <a:xfrm>
              <a:off x="2486025" y="4004189"/>
              <a:ext cx="85725" cy="104775"/>
            </a:xfrm>
            <a:custGeom>
              <a:rect b="b" l="l" r="r" t="t"/>
              <a:pathLst>
                <a:path extrusionOk="0" h="66" w="54">
                  <a:moveTo>
                    <a:pt x="0" y="1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24" y="6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30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0" name="Google Shape;6350;p27"/>
            <p:cNvSpPr/>
            <p:nvPr/>
          </p:nvSpPr>
          <p:spPr>
            <a:xfrm>
              <a:off x="2495550" y="4051814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0"/>
                  </a:moveTo>
                  <a:lnTo>
                    <a:pt x="6" y="6"/>
                  </a:lnTo>
                  <a:lnTo>
                    <a:pt x="0" y="3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1" name="Google Shape;6351;p27"/>
            <p:cNvSpPr/>
            <p:nvPr/>
          </p:nvSpPr>
          <p:spPr>
            <a:xfrm>
              <a:off x="2486025" y="404228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2" name="Google Shape;6352;p27"/>
            <p:cNvSpPr/>
            <p:nvPr/>
          </p:nvSpPr>
          <p:spPr>
            <a:xfrm>
              <a:off x="2495550" y="4004189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3" name="Google Shape;6353;p27"/>
            <p:cNvSpPr/>
            <p:nvPr/>
          </p:nvSpPr>
          <p:spPr>
            <a:xfrm>
              <a:off x="1714500" y="4128014"/>
              <a:ext cx="171450" cy="190500"/>
            </a:xfrm>
            <a:custGeom>
              <a:rect b="b" l="l" r="r" t="t"/>
              <a:pathLst>
                <a:path extrusionOk="0" h="120" w="108">
                  <a:moveTo>
                    <a:pt x="30" y="120"/>
                  </a:moveTo>
                  <a:lnTo>
                    <a:pt x="42" y="10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54" y="78"/>
                  </a:lnTo>
                  <a:lnTo>
                    <a:pt x="78" y="72"/>
                  </a:lnTo>
                  <a:lnTo>
                    <a:pt x="108" y="48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0" y="24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78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4" name="Google Shape;6354;p27"/>
            <p:cNvSpPr/>
            <p:nvPr/>
          </p:nvSpPr>
          <p:spPr>
            <a:xfrm>
              <a:off x="1400175" y="4156589"/>
              <a:ext cx="19050" cy="47625"/>
            </a:xfrm>
            <a:custGeom>
              <a:rect b="b" l="l" r="r" t="t"/>
              <a:pathLst>
                <a:path extrusionOk="0" h="30" w="12">
                  <a:moveTo>
                    <a:pt x="0" y="6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5" name="Google Shape;6355;p27"/>
            <p:cNvSpPr/>
            <p:nvPr/>
          </p:nvSpPr>
          <p:spPr>
            <a:xfrm>
              <a:off x="1857375" y="41661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6" name="Google Shape;6356;p27"/>
            <p:cNvSpPr/>
            <p:nvPr/>
          </p:nvSpPr>
          <p:spPr>
            <a:xfrm>
              <a:off x="1704975" y="4175639"/>
              <a:ext cx="361950" cy="544513"/>
            </a:xfrm>
            <a:custGeom>
              <a:rect b="b" l="l" r="r" t="t"/>
              <a:pathLst>
                <a:path extrusionOk="0" h="343" w="228">
                  <a:moveTo>
                    <a:pt x="216" y="331"/>
                  </a:moveTo>
                  <a:lnTo>
                    <a:pt x="210" y="319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04" y="289"/>
                  </a:lnTo>
                  <a:lnTo>
                    <a:pt x="204" y="283"/>
                  </a:lnTo>
                  <a:lnTo>
                    <a:pt x="210" y="277"/>
                  </a:lnTo>
                  <a:lnTo>
                    <a:pt x="216" y="283"/>
                  </a:lnTo>
                  <a:lnTo>
                    <a:pt x="228" y="229"/>
                  </a:lnTo>
                  <a:lnTo>
                    <a:pt x="228" y="223"/>
                  </a:lnTo>
                  <a:lnTo>
                    <a:pt x="210" y="199"/>
                  </a:lnTo>
                  <a:lnTo>
                    <a:pt x="198" y="199"/>
                  </a:lnTo>
                  <a:lnTo>
                    <a:pt x="198" y="162"/>
                  </a:lnTo>
                  <a:lnTo>
                    <a:pt x="174" y="181"/>
                  </a:lnTo>
                  <a:lnTo>
                    <a:pt x="138" y="138"/>
                  </a:lnTo>
                  <a:lnTo>
                    <a:pt x="162" y="90"/>
                  </a:lnTo>
                  <a:lnTo>
                    <a:pt x="204" y="72"/>
                  </a:lnTo>
                  <a:lnTo>
                    <a:pt x="198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204" y="48"/>
                  </a:lnTo>
                  <a:lnTo>
                    <a:pt x="186" y="3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26" y="6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84" y="42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36" y="9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30" y="120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66" y="211"/>
                  </a:lnTo>
                  <a:lnTo>
                    <a:pt x="90" y="253"/>
                  </a:lnTo>
                  <a:lnTo>
                    <a:pt x="84" y="259"/>
                  </a:lnTo>
                  <a:lnTo>
                    <a:pt x="168" y="313"/>
                  </a:lnTo>
                  <a:lnTo>
                    <a:pt x="192" y="343"/>
                  </a:lnTo>
                  <a:lnTo>
                    <a:pt x="210" y="331"/>
                  </a:lnTo>
                  <a:lnTo>
                    <a:pt x="216" y="33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7" name="Google Shape;6357;p27"/>
            <p:cNvSpPr/>
            <p:nvPr/>
          </p:nvSpPr>
          <p:spPr>
            <a:xfrm>
              <a:off x="1943100" y="42327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8" name="Google Shape;6358;p27"/>
            <p:cNvSpPr/>
            <p:nvPr/>
          </p:nvSpPr>
          <p:spPr>
            <a:xfrm>
              <a:off x="1866900" y="4175639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36"/>
                  </a:moveTo>
                  <a:lnTo>
                    <a:pt x="24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9" name="Google Shape;6359;p27"/>
            <p:cNvSpPr/>
            <p:nvPr/>
          </p:nvSpPr>
          <p:spPr>
            <a:xfrm>
              <a:off x="2009775" y="42518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8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0" name="Google Shape;6360;p27"/>
            <p:cNvSpPr/>
            <p:nvPr/>
          </p:nvSpPr>
          <p:spPr>
            <a:xfrm>
              <a:off x="2019300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1" name="Google Shape;6361;p27"/>
            <p:cNvSpPr/>
            <p:nvPr/>
          </p:nvSpPr>
          <p:spPr>
            <a:xfrm>
              <a:off x="1876425" y="4185164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2" name="Google Shape;6362;p27"/>
            <p:cNvSpPr/>
            <p:nvPr/>
          </p:nvSpPr>
          <p:spPr>
            <a:xfrm>
              <a:off x="1762125" y="4289939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6"/>
                  </a:moveTo>
                  <a:lnTo>
                    <a:pt x="0" y="18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3" name="Google Shape;6363;p27"/>
            <p:cNvSpPr/>
            <p:nvPr/>
          </p:nvSpPr>
          <p:spPr>
            <a:xfrm>
              <a:off x="1724025" y="4280414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4" name="Google Shape;6364;p27"/>
            <p:cNvSpPr/>
            <p:nvPr/>
          </p:nvSpPr>
          <p:spPr>
            <a:xfrm>
              <a:off x="2609850" y="4156589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5" name="Google Shape;6365;p27"/>
            <p:cNvSpPr/>
            <p:nvPr/>
          </p:nvSpPr>
          <p:spPr>
            <a:xfrm>
              <a:off x="2581275" y="4166114"/>
              <a:ext cx="19050" cy="19050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6" name="Google Shape;6366;p27"/>
            <p:cNvSpPr/>
            <p:nvPr/>
          </p:nvSpPr>
          <p:spPr>
            <a:xfrm>
              <a:off x="1924050" y="4013714"/>
              <a:ext cx="1133475" cy="1201738"/>
            </a:xfrm>
            <a:custGeom>
              <a:rect b="b" l="l" r="r" t="t"/>
              <a:pathLst>
                <a:path extrusionOk="0" h="126" w="119">
                  <a:moveTo>
                    <a:pt x="63" y="10"/>
                  </a:move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lnTo>
                    <a:pt x="63" y="10"/>
                  </a:lnTo>
                  <a:close/>
                  <a:moveTo>
                    <a:pt x="69" y="114"/>
                  </a:moveTo>
                  <a:cubicBezTo>
                    <a:pt x="69" y="114"/>
                    <a:pt x="69" y="115"/>
                    <a:pt x="69" y="115"/>
                  </a:cubicBezTo>
                  <a:cubicBezTo>
                    <a:pt x="69" y="115"/>
                    <a:pt x="71" y="114"/>
                    <a:pt x="71" y="114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7" y="117"/>
                    <a:pt x="67" y="117"/>
                    <a:pt x="67" y="117"/>
                  </a:cubicBezTo>
                  <a:lnTo>
                    <a:pt x="69" y="11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7" name="Google Shape;6367;p27"/>
            <p:cNvSpPr/>
            <p:nvPr/>
          </p:nvSpPr>
          <p:spPr>
            <a:xfrm>
              <a:off x="2600325" y="4175639"/>
              <a:ext cx="66675" cy="47625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8" name="Google Shape;6368;p27"/>
            <p:cNvSpPr/>
            <p:nvPr/>
          </p:nvSpPr>
          <p:spPr>
            <a:xfrm>
              <a:off x="2066925" y="4108964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24" y="0"/>
                  </a:moveTo>
                  <a:lnTo>
                    <a:pt x="0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9" name="Google Shape;6369;p27"/>
            <p:cNvSpPr/>
            <p:nvPr/>
          </p:nvSpPr>
          <p:spPr>
            <a:xfrm>
              <a:off x="2028825" y="4156589"/>
              <a:ext cx="19050" cy="133350"/>
            </a:xfrm>
            <a:custGeom>
              <a:rect b="b" l="l" r="r" t="t"/>
              <a:pathLst>
                <a:path extrusionOk="0" h="84" w="12">
                  <a:moveTo>
                    <a:pt x="0" y="0"/>
                  </a:moveTo>
                  <a:lnTo>
                    <a:pt x="12" y="24"/>
                  </a:lnTo>
                  <a:lnTo>
                    <a:pt x="6" y="8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0" name="Google Shape;6370;p27"/>
            <p:cNvSpPr/>
            <p:nvPr/>
          </p:nvSpPr>
          <p:spPr>
            <a:xfrm>
              <a:off x="2105025" y="4108964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1" name="Google Shape;6371;p27"/>
            <p:cNvSpPr/>
            <p:nvPr/>
          </p:nvSpPr>
          <p:spPr>
            <a:xfrm>
              <a:off x="2028825" y="4289939"/>
              <a:ext cx="95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2" name="Google Shape;6372;p27"/>
            <p:cNvSpPr/>
            <p:nvPr/>
          </p:nvSpPr>
          <p:spPr>
            <a:xfrm>
              <a:off x="2114550" y="4099439"/>
              <a:ext cx="114300" cy="57150"/>
            </a:xfrm>
            <a:custGeom>
              <a:rect b="b" l="l" r="r" t="t"/>
              <a:pathLst>
                <a:path extrusionOk="0" h="36" w="72">
                  <a:moveTo>
                    <a:pt x="24" y="36"/>
                  </a:moveTo>
                  <a:lnTo>
                    <a:pt x="72" y="0"/>
                  </a:lnTo>
                  <a:lnTo>
                    <a:pt x="24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3" name="Google Shape;6373;p27"/>
            <p:cNvSpPr/>
            <p:nvPr/>
          </p:nvSpPr>
          <p:spPr>
            <a:xfrm>
              <a:off x="2238375" y="40518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4" name="Google Shape;6374;p27"/>
            <p:cNvSpPr/>
            <p:nvPr/>
          </p:nvSpPr>
          <p:spPr>
            <a:xfrm>
              <a:off x="2476500" y="4089914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5" name="Google Shape;6375;p27"/>
            <p:cNvSpPr/>
            <p:nvPr/>
          </p:nvSpPr>
          <p:spPr>
            <a:xfrm>
              <a:off x="2495550" y="4051814"/>
              <a:ext cx="76200" cy="57150"/>
            </a:xfrm>
            <a:custGeom>
              <a:rect b="b" l="l" r="r" t="t"/>
              <a:pathLst>
                <a:path extrusionOk="0" h="36" w="48">
                  <a:moveTo>
                    <a:pt x="48" y="0"/>
                  </a:moveTo>
                  <a:lnTo>
                    <a:pt x="18" y="36"/>
                  </a:lnTo>
                  <a:lnTo>
                    <a:pt x="0" y="30"/>
                  </a:lnTo>
                  <a:lnTo>
                    <a:pt x="18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6" name="Google Shape;6376;p27"/>
            <p:cNvSpPr/>
            <p:nvPr/>
          </p:nvSpPr>
          <p:spPr>
            <a:xfrm>
              <a:off x="1981200" y="4432814"/>
              <a:ext cx="38100" cy="58738"/>
            </a:xfrm>
            <a:custGeom>
              <a:rect b="b" l="l" r="r" t="t"/>
              <a:pathLst>
                <a:path extrusionOk="0" h="37" w="24">
                  <a:moveTo>
                    <a:pt x="24" y="37"/>
                  </a:moveTo>
                  <a:lnTo>
                    <a:pt x="24" y="0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7" name="Google Shape;6377;p27"/>
            <p:cNvSpPr/>
            <p:nvPr/>
          </p:nvSpPr>
          <p:spPr>
            <a:xfrm>
              <a:off x="1962150" y="4289939"/>
              <a:ext cx="66675" cy="28575"/>
            </a:xfrm>
            <a:custGeom>
              <a:rect b="b" l="l" r="r" t="t"/>
              <a:pathLst>
                <a:path extrusionOk="0" h="18" w="42">
                  <a:moveTo>
                    <a:pt x="42" y="0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8" name="Google Shape;6378;p27"/>
            <p:cNvSpPr/>
            <p:nvPr/>
          </p:nvSpPr>
          <p:spPr>
            <a:xfrm>
              <a:off x="2028825" y="4289939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9" name="Google Shape;6379;p27"/>
            <p:cNvSpPr/>
            <p:nvPr/>
          </p:nvSpPr>
          <p:spPr>
            <a:xfrm>
              <a:off x="2038350" y="4453452"/>
              <a:ext cx="352425" cy="400050"/>
            </a:xfrm>
            <a:custGeom>
              <a:rect b="b" l="l" r="r" t="t"/>
              <a:pathLst>
                <a:path extrusionOk="0" h="252" w="222">
                  <a:moveTo>
                    <a:pt x="0" y="24"/>
                  </a:moveTo>
                  <a:lnTo>
                    <a:pt x="18" y="48"/>
                  </a:lnTo>
                  <a:lnTo>
                    <a:pt x="18" y="54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0" y="144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74"/>
                  </a:lnTo>
                  <a:lnTo>
                    <a:pt x="24" y="186"/>
                  </a:lnTo>
                  <a:lnTo>
                    <a:pt x="18" y="198"/>
                  </a:lnTo>
                  <a:lnTo>
                    <a:pt x="24" y="210"/>
                  </a:lnTo>
                  <a:lnTo>
                    <a:pt x="30" y="252"/>
                  </a:lnTo>
                  <a:lnTo>
                    <a:pt x="48" y="252"/>
                  </a:lnTo>
                  <a:lnTo>
                    <a:pt x="54" y="246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96" y="240"/>
                  </a:lnTo>
                  <a:lnTo>
                    <a:pt x="102" y="252"/>
                  </a:lnTo>
                  <a:lnTo>
                    <a:pt x="108" y="234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0" y="192"/>
                  </a:lnTo>
                  <a:lnTo>
                    <a:pt x="198" y="180"/>
                  </a:lnTo>
                  <a:lnTo>
                    <a:pt x="210" y="192"/>
                  </a:lnTo>
                  <a:lnTo>
                    <a:pt x="216" y="204"/>
                  </a:lnTo>
                  <a:lnTo>
                    <a:pt x="216" y="180"/>
                  </a:lnTo>
                  <a:lnTo>
                    <a:pt x="222" y="168"/>
                  </a:lnTo>
                  <a:lnTo>
                    <a:pt x="210" y="138"/>
                  </a:lnTo>
                  <a:lnTo>
                    <a:pt x="210" y="120"/>
                  </a:lnTo>
                  <a:lnTo>
                    <a:pt x="180" y="120"/>
                  </a:lnTo>
                  <a:lnTo>
                    <a:pt x="168" y="108"/>
                  </a:lnTo>
                  <a:lnTo>
                    <a:pt x="174" y="102"/>
                  </a:lnTo>
                  <a:lnTo>
                    <a:pt x="162" y="72"/>
                  </a:lnTo>
                  <a:lnTo>
                    <a:pt x="114" y="54"/>
                  </a:lnTo>
                  <a:lnTo>
                    <a:pt x="96" y="48"/>
                  </a:lnTo>
                  <a:lnTo>
                    <a:pt x="78" y="24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48" y="168"/>
                  </a:moveTo>
                  <a:lnTo>
                    <a:pt x="54" y="162"/>
                  </a:lnTo>
                  <a:lnTo>
                    <a:pt x="54" y="174"/>
                  </a:lnTo>
                  <a:lnTo>
                    <a:pt x="60" y="186"/>
                  </a:lnTo>
                  <a:lnTo>
                    <a:pt x="42" y="174"/>
                  </a:lnTo>
                  <a:lnTo>
                    <a:pt x="48" y="16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0" name="Google Shape;6380;p27"/>
            <p:cNvSpPr/>
            <p:nvPr/>
          </p:nvSpPr>
          <p:spPr>
            <a:xfrm>
              <a:off x="2038350" y="4491552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0" y="0"/>
                  </a:moveTo>
                  <a:lnTo>
                    <a:pt x="18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1" name="Google Shape;6381;p27"/>
            <p:cNvSpPr/>
            <p:nvPr/>
          </p:nvSpPr>
          <p:spPr>
            <a:xfrm>
              <a:off x="2247900" y="4739202"/>
              <a:ext cx="238125" cy="257175"/>
            </a:xfrm>
            <a:custGeom>
              <a:rect b="b" l="l" r="r" t="t"/>
              <a:pathLst>
                <a:path extrusionOk="0" h="162" w="150">
                  <a:moveTo>
                    <a:pt x="78" y="12"/>
                  </a:moveTo>
                  <a:lnTo>
                    <a:pt x="66" y="0"/>
                  </a:lnTo>
                  <a:lnTo>
                    <a:pt x="18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6" y="96"/>
                  </a:lnTo>
                  <a:lnTo>
                    <a:pt x="90" y="120"/>
                  </a:lnTo>
                  <a:lnTo>
                    <a:pt x="72" y="162"/>
                  </a:lnTo>
                  <a:lnTo>
                    <a:pt x="126" y="162"/>
                  </a:lnTo>
                  <a:lnTo>
                    <a:pt x="150" y="144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66"/>
                  </a:lnTo>
                  <a:lnTo>
                    <a:pt x="114" y="60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84" y="54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2" name="Google Shape;6382;p27"/>
            <p:cNvSpPr/>
            <p:nvPr/>
          </p:nvSpPr>
          <p:spPr>
            <a:xfrm>
              <a:off x="2476500" y="4891602"/>
              <a:ext cx="9525" cy="47625"/>
            </a:xfrm>
            <a:custGeom>
              <a:rect b="b" l="l" r="r" t="t"/>
              <a:pathLst>
                <a:path extrusionOk="0" h="30" w="6">
                  <a:moveTo>
                    <a:pt x="0" y="3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3" name="Google Shape;6383;p27"/>
            <p:cNvSpPr/>
            <p:nvPr/>
          </p:nvSpPr>
          <p:spPr>
            <a:xfrm>
              <a:off x="2447925" y="4843977"/>
              <a:ext cx="28575" cy="47625"/>
            </a:xfrm>
            <a:custGeom>
              <a:rect b="b" l="l" r="r" t="t"/>
              <a:pathLst>
                <a:path extrusionOk="0" h="30" w="18">
                  <a:moveTo>
                    <a:pt x="18" y="30"/>
                  </a:moveTo>
                  <a:lnTo>
                    <a:pt x="6" y="30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4" name="Google Shape;6384;p27"/>
            <p:cNvSpPr/>
            <p:nvPr/>
          </p:nvSpPr>
          <p:spPr>
            <a:xfrm>
              <a:off x="2381250" y="477730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5" name="Google Shape;6385;p27"/>
            <p:cNvSpPr/>
            <p:nvPr/>
          </p:nvSpPr>
          <p:spPr>
            <a:xfrm>
              <a:off x="2381250" y="4805877"/>
              <a:ext cx="28575" cy="38100"/>
            </a:xfrm>
            <a:custGeom>
              <a:rect b="b" l="l" r="r" t="t"/>
              <a:pathLst>
                <a:path extrusionOk="0" h="24" w="18">
                  <a:moveTo>
                    <a:pt x="18" y="24"/>
                  </a:moveTo>
                  <a:lnTo>
                    <a:pt x="18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6" name="Google Shape;6386;p27"/>
            <p:cNvSpPr/>
            <p:nvPr/>
          </p:nvSpPr>
          <p:spPr>
            <a:xfrm>
              <a:off x="2371725" y="4758252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7" name="Google Shape;6387;p27"/>
            <p:cNvSpPr/>
            <p:nvPr/>
          </p:nvSpPr>
          <p:spPr>
            <a:xfrm>
              <a:off x="2362200" y="5091627"/>
              <a:ext cx="161925" cy="171450"/>
            </a:xfrm>
            <a:custGeom>
              <a:rect b="b" l="l" r="r" t="t"/>
              <a:pathLst>
                <a:path extrusionOk="0" h="108" w="102">
                  <a:moveTo>
                    <a:pt x="90" y="42"/>
                  </a:moveTo>
                  <a:lnTo>
                    <a:pt x="54" y="3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36" y="102"/>
                  </a:lnTo>
                  <a:lnTo>
                    <a:pt x="72" y="108"/>
                  </a:lnTo>
                  <a:lnTo>
                    <a:pt x="84" y="9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2" y="60"/>
                  </a:lnTo>
                  <a:lnTo>
                    <a:pt x="90" y="42"/>
                  </a:lnTo>
                  <a:close/>
                  <a:moveTo>
                    <a:pt x="48" y="60"/>
                  </a:moveTo>
                  <a:lnTo>
                    <a:pt x="30" y="60"/>
                  </a:lnTo>
                  <a:lnTo>
                    <a:pt x="30" y="48"/>
                  </a:lnTo>
                  <a:lnTo>
                    <a:pt x="54" y="48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8" name="Google Shape;6388;p27"/>
            <p:cNvSpPr/>
            <p:nvPr/>
          </p:nvSpPr>
          <p:spPr>
            <a:xfrm>
              <a:off x="2400300" y="50916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30" y="3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9" name="Google Shape;6389;p27"/>
            <p:cNvSpPr/>
            <p:nvPr/>
          </p:nvSpPr>
          <p:spPr>
            <a:xfrm>
              <a:off x="2066925" y="5996502"/>
              <a:ext cx="104775" cy="114300"/>
            </a:xfrm>
            <a:custGeom>
              <a:rect b="b" l="l" r="r" t="t"/>
              <a:pathLst>
                <a:path extrusionOk="0" h="72" w="66">
                  <a:moveTo>
                    <a:pt x="12" y="24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42" y="72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6" y="60"/>
                  </a:lnTo>
                  <a:lnTo>
                    <a:pt x="48" y="6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0" name="Google Shape;6390;p27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1" name="Google Shape;6391;p27"/>
            <p:cNvSpPr/>
            <p:nvPr/>
          </p:nvSpPr>
          <p:spPr>
            <a:xfrm>
              <a:off x="1933575" y="4824927"/>
              <a:ext cx="571500" cy="1152525"/>
            </a:xfrm>
            <a:custGeom>
              <a:rect b="b" l="l" r="r" t="t"/>
              <a:pathLst>
                <a:path extrusionOk="0" h="726" w="360">
                  <a:moveTo>
                    <a:pt x="288" y="174"/>
                  </a:moveTo>
                  <a:lnTo>
                    <a:pt x="288" y="174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342" y="114"/>
                  </a:lnTo>
                  <a:lnTo>
                    <a:pt x="360" y="102"/>
                  </a:lnTo>
                  <a:lnTo>
                    <a:pt x="354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8" y="90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88" y="66"/>
                  </a:lnTo>
                  <a:lnTo>
                    <a:pt x="234" y="42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74" y="0"/>
                  </a:lnTo>
                  <a:lnTo>
                    <a:pt x="168" y="18"/>
                  </a:lnTo>
                  <a:lnTo>
                    <a:pt x="162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90" y="54"/>
                  </a:lnTo>
                  <a:lnTo>
                    <a:pt x="84" y="66"/>
                  </a:lnTo>
                  <a:lnTo>
                    <a:pt x="96" y="102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6" y="144"/>
                  </a:lnTo>
                  <a:lnTo>
                    <a:pt x="66" y="168"/>
                  </a:lnTo>
                  <a:lnTo>
                    <a:pt x="48" y="192"/>
                  </a:lnTo>
                  <a:lnTo>
                    <a:pt x="66" y="252"/>
                  </a:lnTo>
                  <a:lnTo>
                    <a:pt x="54" y="276"/>
                  </a:lnTo>
                  <a:lnTo>
                    <a:pt x="54" y="300"/>
                  </a:lnTo>
                  <a:lnTo>
                    <a:pt x="36" y="324"/>
                  </a:lnTo>
                  <a:lnTo>
                    <a:pt x="42" y="354"/>
                  </a:lnTo>
                  <a:lnTo>
                    <a:pt x="36" y="366"/>
                  </a:lnTo>
                  <a:lnTo>
                    <a:pt x="24" y="426"/>
                  </a:lnTo>
                  <a:lnTo>
                    <a:pt x="30" y="438"/>
                  </a:lnTo>
                  <a:lnTo>
                    <a:pt x="24" y="444"/>
                  </a:lnTo>
                  <a:lnTo>
                    <a:pt x="18" y="456"/>
                  </a:lnTo>
                  <a:lnTo>
                    <a:pt x="24" y="498"/>
                  </a:lnTo>
                  <a:lnTo>
                    <a:pt x="30" y="504"/>
                  </a:lnTo>
                  <a:lnTo>
                    <a:pt x="42" y="504"/>
                  </a:lnTo>
                  <a:lnTo>
                    <a:pt x="24" y="510"/>
                  </a:lnTo>
                  <a:lnTo>
                    <a:pt x="30" y="522"/>
                  </a:lnTo>
                  <a:lnTo>
                    <a:pt x="30" y="528"/>
                  </a:lnTo>
                  <a:lnTo>
                    <a:pt x="30" y="564"/>
                  </a:lnTo>
                  <a:lnTo>
                    <a:pt x="18" y="588"/>
                  </a:lnTo>
                  <a:lnTo>
                    <a:pt x="18" y="606"/>
                  </a:lnTo>
                  <a:lnTo>
                    <a:pt x="0" y="642"/>
                  </a:lnTo>
                  <a:lnTo>
                    <a:pt x="0" y="678"/>
                  </a:lnTo>
                  <a:lnTo>
                    <a:pt x="6" y="678"/>
                  </a:lnTo>
                  <a:lnTo>
                    <a:pt x="18" y="672"/>
                  </a:lnTo>
                  <a:lnTo>
                    <a:pt x="18" y="702"/>
                  </a:lnTo>
                  <a:lnTo>
                    <a:pt x="18" y="714"/>
                  </a:lnTo>
                  <a:lnTo>
                    <a:pt x="66" y="714"/>
                  </a:lnTo>
                  <a:lnTo>
                    <a:pt x="84" y="720"/>
                  </a:lnTo>
                  <a:lnTo>
                    <a:pt x="90" y="726"/>
                  </a:lnTo>
                  <a:lnTo>
                    <a:pt x="78" y="702"/>
                  </a:lnTo>
                  <a:lnTo>
                    <a:pt x="72" y="702"/>
                  </a:lnTo>
                  <a:lnTo>
                    <a:pt x="78" y="696"/>
                  </a:lnTo>
                  <a:lnTo>
                    <a:pt x="66" y="684"/>
                  </a:lnTo>
                  <a:lnTo>
                    <a:pt x="84" y="666"/>
                  </a:lnTo>
                  <a:lnTo>
                    <a:pt x="102" y="654"/>
                  </a:lnTo>
                  <a:lnTo>
                    <a:pt x="102" y="636"/>
                  </a:lnTo>
                  <a:lnTo>
                    <a:pt x="138" y="600"/>
                  </a:lnTo>
                  <a:lnTo>
                    <a:pt x="132" y="594"/>
                  </a:lnTo>
                  <a:lnTo>
                    <a:pt x="138" y="576"/>
                  </a:lnTo>
                  <a:lnTo>
                    <a:pt x="138" y="576"/>
                  </a:lnTo>
                  <a:lnTo>
                    <a:pt x="120" y="576"/>
                  </a:lnTo>
                  <a:lnTo>
                    <a:pt x="108" y="546"/>
                  </a:lnTo>
                  <a:lnTo>
                    <a:pt x="126" y="516"/>
                  </a:lnTo>
                  <a:lnTo>
                    <a:pt x="144" y="516"/>
                  </a:lnTo>
                  <a:lnTo>
                    <a:pt x="138" y="510"/>
                  </a:lnTo>
                  <a:lnTo>
                    <a:pt x="150" y="504"/>
                  </a:lnTo>
                  <a:lnTo>
                    <a:pt x="150" y="480"/>
                  </a:lnTo>
                  <a:lnTo>
                    <a:pt x="168" y="468"/>
                  </a:lnTo>
                  <a:lnTo>
                    <a:pt x="150" y="456"/>
                  </a:lnTo>
                  <a:lnTo>
                    <a:pt x="162" y="456"/>
                  </a:lnTo>
                  <a:lnTo>
                    <a:pt x="168" y="462"/>
                  </a:lnTo>
                  <a:lnTo>
                    <a:pt x="174" y="456"/>
                  </a:lnTo>
                  <a:lnTo>
                    <a:pt x="168" y="444"/>
                  </a:lnTo>
                  <a:lnTo>
                    <a:pt x="162" y="450"/>
                  </a:lnTo>
                  <a:lnTo>
                    <a:pt x="150" y="438"/>
                  </a:lnTo>
                  <a:lnTo>
                    <a:pt x="150" y="408"/>
                  </a:lnTo>
                  <a:lnTo>
                    <a:pt x="186" y="420"/>
                  </a:lnTo>
                  <a:lnTo>
                    <a:pt x="204" y="408"/>
                  </a:lnTo>
                  <a:lnTo>
                    <a:pt x="204" y="360"/>
                  </a:lnTo>
                  <a:lnTo>
                    <a:pt x="222" y="366"/>
                  </a:lnTo>
                  <a:lnTo>
                    <a:pt x="288" y="354"/>
                  </a:lnTo>
                  <a:lnTo>
                    <a:pt x="288" y="342"/>
                  </a:lnTo>
                  <a:lnTo>
                    <a:pt x="306" y="324"/>
                  </a:lnTo>
                  <a:lnTo>
                    <a:pt x="306" y="306"/>
                  </a:lnTo>
                  <a:lnTo>
                    <a:pt x="300" y="306"/>
                  </a:lnTo>
                  <a:lnTo>
                    <a:pt x="294" y="294"/>
                  </a:lnTo>
                  <a:lnTo>
                    <a:pt x="294" y="282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88" y="174"/>
                  </a:lnTo>
                  <a:lnTo>
                    <a:pt x="288" y="17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2" name="Google Shape;6392;p27"/>
            <p:cNvSpPr/>
            <p:nvPr/>
          </p:nvSpPr>
          <p:spPr>
            <a:xfrm>
              <a:off x="2476500" y="4939227"/>
              <a:ext cx="19050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3" name="Google Shape;6393;p27"/>
            <p:cNvSpPr/>
            <p:nvPr/>
          </p:nvSpPr>
          <p:spPr>
            <a:xfrm>
              <a:off x="2390775" y="5091627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4" name="Google Shape;6394;p27"/>
            <p:cNvSpPr/>
            <p:nvPr/>
          </p:nvSpPr>
          <p:spPr>
            <a:xfrm>
              <a:off x="2209800" y="4824927"/>
              <a:ext cx="38100" cy="9525"/>
            </a:xfrm>
            <a:custGeom>
              <a:rect b="b" l="l" r="r" t="t"/>
              <a:pathLst>
                <a:path extrusionOk="0" h="6" w="24">
                  <a:moveTo>
                    <a:pt x="0" y="0"/>
                  </a:moveTo>
                  <a:lnTo>
                    <a:pt x="24" y="6"/>
                  </a:lnTo>
                  <a:lnTo>
                    <a:pt x="2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5" name="Google Shape;6395;p27"/>
            <p:cNvSpPr/>
            <p:nvPr/>
          </p:nvSpPr>
          <p:spPr>
            <a:xfrm>
              <a:off x="2362200" y="4996377"/>
              <a:ext cx="85725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6" name="Google Shape;6396;p27"/>
            <p:cNvSpPr/>
            <p:nvPr/>
          </p:nvSpPr>
          <p:spPr>
            <a:xfrm>
              <a:off x="2476500" y="4939227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7" name="Google Shape;6397;p27"/>
            <p:cNvSpPr/>
            <p:nvPr/>
          </p:nvSpPr>
          <p:spPr>
            <a:xfrm>
              <a:off x="2247900" y="4834452"/>
              <a:ext cx="1588" cy="1588"/>
            </a:xfrm>
            <a:prstGeom prst="rect">
              <a:avLst/>
            </a:pr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8" name="Google Shape;6398;p27"/>
            <p:cNvSpPr/>
            <p:nvPr/>
          </p:nvSpPr>
          <p:spPr>
            <a:xfrm>
              <a:off x="2362200" y="5101152"/>
              <a:ext cx="28575" cy="104775"/>
            </a:xfrm>
            <a:custGeom>
              <a:rect b="b" l="l" r="r" t="t"/>
              <a:pathLst>
                <a:path extrusionOk="0" h="66" w="18">
                  <a:moveTo>
                    <a:pt x="18" y="0"/>
                  </a:moveTo>
                  <a:lnTo>
                    <a:pt x="0" y="6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9" name="Google Shape;6399;p27"/>
            <p:cNvSpPr/>
            <p:nvPr/>
          </p:nvSpPr>
          <p:spPr>
            <a:xfrm>
              <a:off x="2333625" y="5929827"/>
              <a:ext cx="47625" cy="47625"/>
            </a:xfrm>
            <a:custGeom>
              <a:rect b="b" l="l" r="r" t="t"/>
              <a:pathLst>
                <a:path extrusionOk="0" h="30" w="30">
                  <a:moveTo>
                    <a:pt x="2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0" name="Google Shape;6400;p27"/>
            <p:cNvSpPr/>
            <p:nvPr/>
          </p:nvSpPr>
          <p:spPr>
            <a:xfrm>
              <a:off x="2286000" y="5929827"/>
              <a:ext cx="57150" cy="38100"/>
            </a:xfrm>
            <a:custGeom>
              <a:rect b="b" l="l" r="r" t="t"/>
              <a:pathLst>
                <a:path extrusionOk="0" h="4" w="6">
                  <a:moveTo>
                    <a:pt x="2" y="0"/>
                  </a:moveTo>
                  <a:cubicBezTo>
                    <a:pt x="2" y="0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1" name="Google Shape;6401;p27"/>
            <p:cNvSpPr/>
            <p:nvPr/>
          </p:nvSpPr>
          <p:spPr>
            <a:xfrm>
              <a:off x="2952750" y="6063177"/>
              <a:ext cx="66675" cy="38100"/>
            </a:xfrm>
            <a:custGeom>
              <a:rect b="b" l="l" r="r" t="t"/>
              <a:pathLst>
                <a:path extrusionOk="0" h="24" w="42">
                  <a:moveTo>
                    <a:pt x="30" y="6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36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2" name="Google Shape;6402;p27"/>
            <p:cNvSpPr/>
            <p:nvPr/>
          </p:nvSpPr>
          <p:spPr>
            <a:xfrm>
              <a:off x="1924050" y="5625027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0" y="12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3" name="Google Shape;6403;p27"/>
            <p:cNvSpPr/>
            <p:nvPr/>
          </p:nvSpPr>
          <p:spPr>
            <a:xfrm>
              <a:off x="1905000" y="5510727"/>
              <a:ext cx="28575" cy="76200"/>
            </a:xfrm>
            <a:custGeom>
              <a:rect b="b" l="l" r="r" t="t"/>
              <a:pathLst>
                <a:path extrusionOk="0" h="48" w="18">
                  <a:moveTo>
                    <a:pt x="6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4" name="Google Shape;6404;p27"/>
            <p:cNvSpPr/>
            <p:nvPr/>
          </p:nvSpPr>
          <p:spPr>
            <a:xfrm>
              <a:off x="1990725" y="5986977"/>
              <a:ext cx="76200" cy="114300"/>
            </a:xfrm>
            <a:custGeom>
              <a:rect b="b" l="l" r="r" t="t"/>
              <a:pathLst>
                <a:path extrusionOk="0" h="72" w="48">
                  <a:moveTo>
                    <a:pt x="48" y="6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24" y="24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36" y="54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36" y="72"/>
                  </a:lnTo>
                  <a:lnTo>
                    <a:pt x="48" y="72"/>
                  </a:lnTo>
                  <a:lnTo>
                    <a:pt x="48" y="3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5" name="Google Shape;6405;p27"/>
            <p:cNvSpPr/>
            <p:nvPr/>
          </p:nvSpPr>
          <p:spPr>
            <a:xfrm>
              <a:off x="2085975" y="6110802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0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6" name="Google Shape;6406;p27"/>
            <p:cNvSpPr/>
            <p:nvPr/>
          </p:nvSpPr>
          <p:spPr>
            <a:xfrm>
              <a:off x="1895475" y="5996502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lnTo>
                    <a:pt x="0" y="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7" name="Google Shape;6407;p27"/>
            <p:cNvSpPr/>
            <p:nvPr/>
          </p:nvSpPr>
          <p:spPr>
            <a:xfrm>
              <a:off x="1866900" y="5872677"/>
              <a:ext cx="19050" cy="9525"/>
            </a:xfrm>
            <a:custGeom>
              <a:rect b="b" l="l" r="r" t="t"/>
              <a:pathLst>
                <a:path extrusionOk="0" h="6" w="12">
                  <a:moveTo>
                    <a:pt x="12" y="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8" name="Google Shape;6408;p27"/>
            <p:cNvSpPr/>
            <p:nvPr/>
          </p:nvSpPr>
          <p:spPr>
            <a:xfrm>
              <a:off x="1866900" y="577742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9" name="Google Shape;6409;p27"/>
            <p:cNvSpPr/>
            <p:nvPr/>
          </p:nvSpPr>
          <p:spPr>
            <a:xfrm>
              <a:off x="1885950" y="5891726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0" name="Google Shape;6410;p27"/>
            <p:cNvSpPr/>
            <p:nvPr/>
          </p:nvSpPr>
          <p:spPr>
            <a:xfrm>
              <a:off x="1876425" y="5806001"/>
              <a:ext cx="19050" cy="57150"/>
            </a:xfrm>
            <a:custGeom>
              <a:rect b="b" l="l" r="r" t="t"/>
              <a:pathLst>
                <a:path extrusionOk="0" h="36" w="12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1" name="Google Shape;6411;p27"/>
            <p:cNvSpPr/>
            <p:nvPr/>
          </p:nvSpPr>
          <p:spPr>
            <a:xfrm>
              <a:off x="1924050" y="6025076"/>
              <a:ext cx="38100" cy="38100"/>
            </a:xfrm>
            <a:custGeom>
              <a:rect b="b" l="l" r="r" t="t"/>
              <a:pathLst>
                <a:path extrusionOk="0" h="24" w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2" name="Google Shape;6412;p27"/>
            <p:cNvSpPr/>
            <p:nvPr/>
          </p:nvSpPr>
          <p:spPr>
            <a:xfrm>
              <a:off x="2000250" y="6034601"/>
              <a:ext cx="19050" cy="28575"/>
            </a:xfrm>
            <a:custGeom>
              <a:rect b="b" l="l" r="r" t="t"/>
              <a:pathLst>
                <a:path extrusionOk="0" h="18" w="12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3" name="Google Shape;6413;p27"/>
            <p:cNvSpPr/>
            <p:nvPr/>
          </p:nvSpPr>
          <p:spPr>
            <a:xfrm>
              <a:off x="1876425" y="4701101"/>
              <a:ext cx="238125" cy="1343025"/>
            </a:xfrm>
            <a:custGeom>
              <a:rect b="b" l="l" r="r" t="t"/>
              <a:pathLst>
                <a:path extrusionOk="0" h="846" w="150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4" name="Google Shape;6414;p27"/>
            <p:cNvSpPr/>
            <p:nvPr/>
          </p:nvSpPr>
          <p:spPr>
            <a:xfrm>
              <a:off x="1971675" y="605365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5" name="Google Shape;6415;p27"/>
            <p:cNvSpPr/>
            <p:nvPr/>
          </p:nvSpPr>
          <p:spPr>
            <a:xfrm>
              <a:off x="1885950" y="5777426"/>
              <a:ext cx="0" cy="9525"/>
            </a:xfrm>
            <a:custGeom>
              <a:rect b="b" l="l" r="r" t="t"/>
              <a:pathLst>
                <a:path extrusionOk="0" h="6" w="12000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6" name="Google Shape;6416;p27"/>
            <p:cNvSpPr/>
            <p:nvPr/>
          </p:nvSpPr>
          <p:spPr>
            <a:xfrm>
              <a:off x="1885950" y="5786951"/>
              <a:ext cx="9525" cy="9525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7" name="Google Shape;6417;p27"/>
            <p:cNvSpPr/>
            <p:nvPr/>
          </p:nvSpPr>
          <p:spPr>
            <a:xfrm>
              <a:off x="2028825" y="6110801"/>
              <a:ext cx="57150" cy="28575"/>
            </a:xfrm>
            <a:custGeom>
              <a:rect b="b" l="l" r="r" t="t"/>
              <a:pathLst>
                <a:path extrusionOk="0" h="3" w="6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8" name="Google Shape;6418;p27"/>
            <p:cNvSpPr/>
            <p:nvPr/>
          </p:nvSpPr>
          <p:spPr>
            <a:xfrm>
              <a:off x="1905000" y="5644076"/>
              <a:ext cx="9525" cy="95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9" name="Google Shape;6419;p27"/>
            <p:cNvSpPr/>
            <p:nvPr/>
          </p:nvSpPr>
          <p:spPr>
            <a:xfrm>
              <a:off x="1924050" y="5958401"/>
              <a:ext cx="57150" cy="76200"/>
            </a:xfrm>
            <a:custGeom>
              <a:rect b="b" l="l" r="r" t="t"/>
              <a:pathLst>
                <a:path extrusionOk="0" h="48" w="36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0" name="Google Shape;6420;p27"/>
            <p:cNvSpPr/>
            <p:nvPr/>
          </p:nvSpPr>
          <p:spPr>
            <a:xfrm>
              <a:off x="2009775" y="4701101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1" name="Google Shape;6421;p27"/>
            <p:cNvSpPr/>
            <p:nvPr/>
          </p:nvSpPr>
          <p:spPr>
            <a:xfrm>
              <a:off x="1971675" y="5625026"/>
              <a:ext cx="28575" cy="9525"/>
            </a:xfrm>
            <a:custGeom>
              <a:rect b="b" l="l" r="r" t="t"/>
              <a:pathLst>
                <a:path extrusionOk="0" h="6" w="18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2" name="Google Shape;6422;p27"/>
            <p:cNvSpPr/>
            <p:nvPr/>
          </p:nvSpPr>
          <p:spPr>
            <a:xfrm>
              <a:off x="1933575" y="5844101"/>
              <a:ext cx="0" cy="57150"/>
            </a:xfrm>
            <a:custGeom>
              <a:rect b="b" l="l" r="r" t="t"/>
              <a:pathLst>
                <a:path extrusionOk="0" h="36" w="120000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3" name="Google Shape;6423;p27"/>
            <p:cNvSpPr/>
            <p:nvPr/>
          </p:nvSpPr>
          <p:spPr>
            <a:xfrm>
              <a:off x="1962150" y="5720276"/>
              <a:ext cx="19050" cy="66675"/>
            </a:xfrm>
            <a:custGeom>
              <a:rect b="b" l="l" r="r" t="t"/>
              <a:pathLst>
                <a:path extrusionOk="0" h="42" w="1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4" name="Google Shape;6424;p27"/>
            <p:cNvSpPr/>
            <p:nvPr/>
          </p:nvSpPr>
          <p:spPr>
            <a:xfrm>
              <a:off x="2076450" y="4853501"/>
              <a:ext cx="38100" cy="57150"/>
            </a:xfrm>
            <a:custGeom>
              <a:rect b="b" l="l" r="r" t="t"/>
              <a:pathLst>
                <a:path extrusionOk="0" h="36" w="24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5" name="Google Shape;6425;p27"/>
            <p:cNvSpPr/>
            <p:nvPr/>
          </p:nvSpPr>
          <p:spPr>
            <a:xfrm>
              <a:off x="2057400" y="4929701"/>
              <a:ext cx="28575" cy="66675"/>
            </a:xfrm>
            <a:custGeom>
              <a:rect b="b" l="l" r="r" t="t"/>
              <a:pathLst>
                <a:path extrusionOk="0" h="42" w="18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6" name="Google Shape;6426;p27"/>
            <p:cNvSpPr/>
            <p:nvPr/>
          </p:nvSpPr>
          <p:spPr>
            <a:xfrm>
              <a:off x="1971675" y="5501201"/>
              <a:ext cx="9525" cy="28575"/>
            </a:xfrm>
            <a:custGeom>
              <a:rect b="b" l="l" r="r" t="t"/>
              <a:pathLst>
                <a:path extrusionOk="0" h="18" w="6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7" name="Google Shape;6427;p27"/>
            <p:cNvSpPr/>
            <p:nvPr/>
          </p:nvSpPr>
          <p:spPr>
            <a:xfrm>
              <a:off x="2066925" y="5996501"/>
              <a:ext cx="0" cy="47625"/>
            </a:xfrm>
            <a:custGeom>
              <a:rect b="b" l="l" r="r" t="t"/>
              <a:pathLst>
                <a:path extrusionOk="0" h="30" w="12000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8" name="Google Shape;6428;p27"/>
            <p:cNvSpPr/>
            <p:nvPr/>
          </p:nvSpPr>
          <p:spPr>
            <a:xfrm>
              <a:off x="7362825" y="4491551"/>
              <a:ext cx="1181100" cy="923925"/>
            </a:xfrm>
            <a:custGeom>
              <a:rect b="b" l="l" r="r" t="t"/>
              <a:pathLst>
                <a:path extrusionOk="0" h="582" w="744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9" name="Google Shape;6429;p27"/>
            <p:cNvSpPr/>
            <p:nvPr/>
          </p:nvSpPr>
          <p:spPr>
            <a:xfrm>
              <a:off x="8382000" y="5444051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0" name="Google Shape;6430;p27"/>
            <p:cNvSpPr/>
            <p:nvPr/>
          </p:nvSpPr>
          <p:spPr>
            <a:xfrm>
              <a:off x="8048625" y="45772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1" name="Google Shape;6431;p27"/>
            <p:cNvSpPr/>
            <p:nvPr/>
          </p:nvSpPr>
          <p:spPr>
            <a:xfrm>
              <a:off x="8524875" y="4910651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2" name="Google Shape;6432;p27"/>
            <p:cNvSpPr/>
            <p:nvPr/>
          </p:nvSpPr>
          <p:spPr>
            <a:xfrm>
              <a:off x="7915275" y="4501076"/>
              <a:ext cx="9525" cy="9525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3" name="Google Shape;6433;p27"/>
            <p:cNvSpPr/>
            <p:nvPr/>
          </p:nvSpPr>
          <p:spPr>
            <a:xfrm>
              <a:off x="8124825" y="4653476"/>
              <a:ext cx="19050" cy="19050"/>
            </a:xfrm>
            <a:custGeom>
              <a:rect b="b" l="l" r="r" t="t"/>
              <a:pathLst>
                <a:path extrusionOk="0" h="12" w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4" name="Google Shape;6434;p27"/>
            <p:cNvSpPr/>
            <p:nvPr/>
          </p:nvSpPr>
          <p:spPr>
            <a:xfrm>
              <a:off x="7867650" y="4501076"/>
              <a:ext cx="28575" cy="19050"/>
            </a:xfrm>
            <a:custGeom>
              <a:rect b="b" l="l" r="r" t="t"/>
              <a:pathLst>
                <a:path extrusionOk="0" h="12" w="18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5" name="Google Shape;6435;p27"/>
            <p:cNvSpPr/>
            <p:nvPr/>
          </p:nvSpPr>
          <p:spPr>
            <a:xfrm>
              <a:off x="8048625" y="5282126"/>
              <a:ext cx="47625" cy="19050"/>
            </a:xfrm>
            <a:custGeom>
              <a:rect b="b" l="l" r="r" t="t"/>
              <a:pathLst>
                <a:path extrusionOk="0" h="12" w="30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6" name="Google Shape;6436;p27"/>
            <p:cNvSpPr/>
            <p:nvPr/>
          </p:nvSpPr>
          <p:spPr>
            <a:xfrm>
              <a:off x="8286750" y="5482151"/>
              <a:ext cx="95250" cy="114300"/>
            </a:xfrm>
            <a:custGeom>
              <a:rect b="b" l="l" r="r" t="t"/>
              <a:pathLst>
                <a:path extrusionOk="0" h="72" w="60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7" name="Google Shape;6437;p27"/>
            <p:cNvSpPr/>
            <p:nvPr/>
          </p:nvSpPr>
          <p:spPr>
            <a:xfrm>
              <a:off x="7858125" y="4501076"/>
              <a:ext cx="9525" cy="19050"/>
            </a:xfrm>
            <a:custGeom>
              <a:rect b="b" l="l" r="r" t="t"/>
              <a:pathLst>
                <a:path extrusionOk="0" h="12" w="6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E4D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38" name="Google Shape;643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9" name="Google Shape;6439;p27"/>
          <p:cNvSpPr txBox="1"/>
          <p:nvPr>
            <p:ph idx="1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0" name="Google Shape;6440;p27"/>
          <p:cNvSpPr txBox="1"/>
          <p:nvPr>
            <p:ph type="title"/>
          </p:nvPr>
        </p:nvSpPr>
        <p:spPr>
          <a:xfrm>
            <a:off x="467999" y="1726547"/>
            <a:ext cx="3898847" cy="8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41" name="Google Shape;6441;p27"/>
          <p:cNvSpPr txBox="1"/>
          <p:nvPr>
            <p:ph idx="2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2" name="Google Shape;6442;p27"/>
          <p:cNvSpPr txBox="1"/>
          <p:nvPr>
            <p:ph idx="3" type="body"/>
          </p:nvPr>
        </p:nvSpPr>
        <p:spPr>
          <a:xfrm>
            <a:off x="468313" y="2593853"/>
            <a:ext cx="3136534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3" name="Google Shape;6443;p27"/>
          <p:cNvSpPr txBox="1"/>
          <p:nvPr>
            <p:ph idx="4" type="body"/>
          </p:nvPr>
        </p:nvSpPr>
        <p:spPr>
          <a:xfrm>
            <a:off x="468313" y="2891692"/>
            <a:ext cx="3136533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pictures">
  <p:cSld name="Layout with pictures">
    <p:spTree>
      <p:nvGrpSpPr>
        <p:cNvPr id="6444" name="Shape 6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5" name="Google Shape;644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46" name="Google Shape;6446;p28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47" name="Google Shape;6447;p28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48" name="Google Shape;6448;p28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9" name="Google Shape;6449;p28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50" name="Google Shape;6450;p28"/>
          <p:cNvCxnSpPr/>
          <p:nvPr/>
        </p:nvCxnSpPr>
        <p:spPr>
          <a:xfrm>
            <a:off x="468000" y="1611930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51" name="Google Shape;6451;p28"/>
          <p:cNvSpPr txBox="1"/>
          <p:nvPr>
            <p:ph idx="3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2" name="Google Shape;6452;p28"/>
          <p:cNvSpPr/>
          <p:nvPr>
            <p:ph idx="4" type="pic"/>
          </p:nvPr>
        </p:nvSpPr>
        <p:spPr>
          <a:xfrm>
            <a:off x="467999" y="3185160"/>
            <a:ext cx="2453001" cy="275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3" name="Google Shape;6453;p28"/>
          <p:cNvSpPr/>
          <p:nvPr>
            <p:ph idx="5" type="pic"/>
          </p:nvPr>
        </p:nvSpPr>
        <p:spPr>
          <a:xfrm>
            <a:off x="3012883" y="3185160"/>
            <a:ext cx="2453001" cy="275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4" name="Google Shape;6454;p28"/>
          <p:cNvSpPr/>
          <p:nvPr>
            <p:ph idx="6" type="pic"/>
          </p:nvPr>
        </p:nvSpPr>
        <p:spPr>
          <a:xfrm>
            <a:off x="5557767" y="3185160"/>
            <a:ext cx="2453001" cy="275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page">
  <p:cSld name="Back page">
    <p:spTree>
      <p:nvGrpSpPr>
        <p:cNvPr id="6455" name="Shape 6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Strip_TEMP.jpg" id="6456" name="Google Shape;645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999" y="5250310"/>
            <a:ext cx="7858210" cy="626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7" name="Google Shape;6457;p29"/>
          <p:cNvCxnSpPr/>
          <p:nvPr/>
        </p:nvCxnSpPr>
        <p:spPr>
          <a:xfrm>
            <a:off x="359999" y="6192494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458" name="Google Shape;645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468000"/>
            <a:ext cx="3744960" cy="1564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full colour background">
  <p:cSld name="Layout with full colour background">
    <p:bg>
      <p:bgPr>
        <a:solidFill>
          <a:srgbClr val="295C6C"/>
        </a:solidFill>
      </p:bgPr>
    </p:bg>
    <p:spTree>
      <p:nvGrpSpPr>
        <p:cNvPr id="6460" name="Shape 6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" name="Google Shape;646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62" name="Google Shape;6462;p31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63" name="Google Shape;6463;p31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64" name="Google Shape;6464;p31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5" name="Google Shape;6465;p31"/>
          <p:cNvSpPr txBox="1"/>
          <p:nvPr>
            <p:ph idx="2" type="body"/>
          </p:nvPr>
        </p:nvSpPr>
        <p:spPr>
          <a:xfrm>
            <a:off x="468313" y="2593853"/>
            <a:ext cx="7542456" cy="297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6" name="Google Shape;6466;p31"/>
          <p:cNvSpPr txBox="1"/>
          <p:nvPr>
            <p:ph idx="3" type="body"/>
          </p:nvPr>
        </p:nvSpPr>
        <p:spPr>
          <a:xfrm>
            <a:off x="468313" y="2891692"/>
            <a:ext cx="6975841" cy="31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FFFFFE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rgbClr val="FFFFFE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FFFFFE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67" name="Google Shape;6467;p31"/>
          <p:cNvCxnSpPr/>
          <p:nvPr/>
        </p:nvCxnSpPr>
        <p:spPr>
          <a:xfrm>
            <a:off x="468000" y="1611930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68" name="Google Shape;6468;p31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with Title and Text - Option 2">
  <p:cSld name="Final Slide with Title and Text - Option 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03073"/>
            <a:ext cx="9144000" cy="6117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01477 Wetlands_Powerpoint_slide15_RGB_HR2_p3.png"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2108200"/>
            <a:ext cx="7442200" cy="1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57199" y="927100"/>
            <a:ext cx="82296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04" y="4711698"/>
            <a:ext cx="2623186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with image header">
  <p:cSld name="Page with image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359999" y="1980000"/>
            <a:ext cx="4571997" cy="899998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468000" y="2048925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68000" y="2880000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1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8000" y="3348000"/>
            <a:ext cx="4964112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artners_Strip_TEMP.jpg" id="37" name="Google Shape;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99" y="6298204"/>
            <a:ext cx="4932081" cy="393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5"/>
          <p:cNvCxnSpPr/>
          <p:nvPr/>
        </p:nvCxnSpPr>
        <p:spPr>
          <a:xfrm>
            <a:off x="359999" y="6192494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07A3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>
            <p:ph idx="3" type="body"/>
          </p:nvPr>
        </p:nvSpPr>
        <p:spPr>
          <a:xfrm>
            <a:off x="468313" y="3917950"/>
            <a:ext cx="496411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3" y="216000"/>
            <a:ext cx="1637746" cy="68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7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7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68313" y="3107103"/>
            <a:ext cx="4964112" cy="29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8" name="Google Shape;48;p7"/>
          <p:cNvCxnSpPr/>
          <p:nvPr/>
        </p:nvCxnSpPr>
        <p:spPr>
          <a:xfrm>
            <a:off x="468000" y="1611930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468000"/>
            <a:ext cx="3744960" cy="15640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359999" y="5080000"/>
            <a:ext cx="4248000" cy="177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468000" y="5203215"/>
            <a:ext cx="3908615" cy="746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468000" y="6066449"/>
            <a:ext cx="3517900" cy="361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68313" y="6427788"/>
            <a:ext cx="2389187" cy="315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with image header">
  <p:cSld name="Page with image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359999" y="1980000"/>
            <a:ext cx="4571997" cy="899998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type="title"/>
          </p:nvPr>
        </p:nvSpPr>
        <p:spPr>
          <a:xfrm>
            <a:off x="468000" y="2048925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68000" y="2880000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68000" y="3348000"/>
            <a:ext cx="4964112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artners_Strip_TEMP.jpg" id="62" name="Google Shape;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99" y="6298204"/>
            <a:ext cx="4932081" cy="393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9"/>
          <p:cNvCxnSpPr/>
          <p:nvPr/>
        </p:nvCxnSpPr>
        <p:spPr>
          <a:xfrm>
            <a:off x="359999" y="6192494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9"/>
          <p:cNvSpPr txBox="1"/>
          <p:nvPr>
            <p:ph idx="3" type="body"/>
          </p:nvPr>
        </p:nvSpPr>
        <p:spPr>
          <a:xfrm>
            <a:off x="468313" y="3917950"/>
            <a:ext cx="496411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map (Ghana)">
  <p:cSld name="Layout with map (Ghana)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0"/>
            <a:ext cx="9144000" cy="2540000"/>
          </a:xfrm>
          <a:prstGeom prst="rect">
            <a:avLst/>
          </a:prstGeom>
          <a:solidFill>
            <a:srgbClr val="295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20011" l="2460" r="30665" t="47514"/>
          <a:stretch/>
        </p:blipFill>
        <p:spPr>
          <a:xfrm>
            <a:off x="860425" y="0"/>
            <a:ext cx="8283575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359999" y="1162537"/>
            <a:ext cx="4571997" cy="499207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10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0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C6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5C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3" type="body"/>
          </p:nvPr>
        </p:nvSpPr>
        <p:spPr>
          <a:xfrm>
            <a:off x="468313" y="3107103"/>
            <a:ext cx="4964112" cy="29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" name="Google Shape;74;p10"/>
          <p:cNvCxnSpPr/>
          <p:nvPr/>
        </p:nvCxnSpPr>
        <p:spPr>
          <a:xfrm>
            <a:off x="468000" y="1611930"/>
            <a:ext cx="4582692" cy="0"/>
          </a:xfrm>
          <a:prstGeom prst="straightConnector1">
            <a:avLst/>
          </a:prstGeom>
          <a:noFill/>
          <a:ln cap="flat" cmpd="sng" w="9525">
            <a:solidFill>
              <a:srgbClr val="295C6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0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map (Uganda)">
  <p:cSld name="Layout with map (Uganda)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0" y="0"/>
            <a:ext cx="9144000" cy="2540000"/>
          </a:xfrm>
          <a:prstGeom prst="rect">
            <a:avLst/>
          </a:prstGeom>
          <a:solidFill>
            <a:srgbClr val="295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 b="17084" l="0" r="28619" t="50000"/>
          <a:stretch/>
        </p:blipFill>
        <p:spPr>
          <a:xfrm>
            <a:off x="359999" y="0"/>
            <a:ext cx="8784001" cy="255762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/>
          <p:nvPr/>
        </p:nvSpPr>
        <p:spPr>
          <a:xfrm>
            <a:off x="359999" y="1162537"/>
            <a:ext cx="4571997" cy="499207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11"/>
          <p:cNvCxnSpPr/>
          <p:nvPr/>
        </p:nvCxnSpPr>
        <p:spPr>
          <a:xfrm>
            <a:off x="468313" y="6192494"/>
            <a:ext cx="8344073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1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C6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5C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468312" y="2593853"/>
            <a:ext cx="7542455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3" type="body"/>
          </p:nvPr>
        </p:nvSpPr>
        <p:spPr>
          <a:xfrm>
            <a:off x="468313" y="3107103"/>
            <a:ext cx="4964112" cy="29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–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" name="Google Shape;86;p11"/>
          <p:cNvCxnSpPr/>
          <p:nvPr/>
        </p:nvCxnSpPr>
        <p:spPr>
          <a:xfrm>
            <a:off x="468000" y="1611930"/>
            <a:ext cx="4582692" cy="0"/>
          </a:xfrm>
          <a:prstGeom prst="straightConnector1">
            <a:avLst/>
          </a:prstGeom>
          <a:noFill/>
          <a:ln cap="flat" cmpd="sng" w="9525">
            <a:solidFill>
              <a:srgbClr val="295C6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1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7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6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59" name="Shape 6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2" name="Shape 6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3" name="Google Shape;6473;p32"/>
          <p:cNvSpPr txBox="1"/>
          <p:nvPr>
            <p:ph idx="1" type="body"/>
          </p:nvPr>
        </p:nvSpPr>
        <p:spPr>
          <a:xfrm>
            <a:off x="457200" y="1892301"/>
            <a:ext cx="8229600" cy="360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74" name="Google Shape;6474;p32"/>
          <p:cNvSpPr txBox="1"/>
          <p:nvPr>
            <p:ph type="title"/>
          </p:nvPr>
        </p:nvSpPr>
        <p:spPr>
          <a:xfrm>
            <a:off x="457200" y="274639"/>
            <a:ext cx="8229600" cy="529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5" name="Google Shape;6475;p32"/>
          <p:cNvSpPr txBox="1"/>
          <p:nvPr>
            <p:ph idx="2" type="body"/>
          </p:nvPr>
        </p:nvSpPr>
        <p:spPr>
          <a:xfrm>
            <a:off x="457200" y="823386"/>
            <a:ext cx="8235949" cy="4254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476" name="Google Shape;6476;p32"/>
          <p:cNvSpPr txBox="1"/>
          <p:nvPr>
            <p:ph idx="12" type="sldNum"/>
          </p:nvPr>
        </p:nvSpPr>
        <p:spPr>
          <a:xfrm>
            <a:off x="464949" y="6297280"/>
            <a:ext cx="504407" cy="2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1AE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rgbClr val="0781A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rgbClr val="0781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7" name="Google Shape;647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16716" cy="7061541"/>
          </a:xfrm>
          <a:prstGeom prst="rect">
            <a:avLst/>
          </a:prstGeom>
          <a:noFill/>
          <a:ln>
            <a:noFill/>
          </a:ln>
        </p:spPr>
      </p:pic>
      <p:sp>
        <p:nvSpPr>
          <p:cNvPr id="6478" name="Google Shape;6478;p32"/>
          <p:cNvSpPr txBox="1"/>
          <p:nvPr/>
        </p:nvSpPr>
        <p:spPr>
          <a:xfrm>
            <a:off x="1" y="4670411"/>
            <a:ext cx="9416715" cy="1077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Accra, 4 October 2017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2" name="Shape 6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3" name="Google Shape;6483;p33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WHAT CHALLENGES WILL WATERSHED ADDRESS?</a:t>
            </a:r>
            <a:endParaRPr/>
          </a:p>
        </p:txBody>
      </p:sp>
      <p:sp>
        <p:nvSpPr>
          <p:cNvPr id="6484" name="Google Shape;6484;p33"/>
          <p:cNvSpPr txBox="1"/>
          <p:nvPr>
            <p:ph idx="3" type="body"/>
          </p:nvPr>
        </p:nvSpPr>
        <p:spPr>
          <a:xfrm>
            <a:off x="468312" y="2424545"/>
            <a:ext cx="7982961" cy="3583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Coordination of decentralised service delivery 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Full integration of WASH and WRM. 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Evidence-based decision making to inform implementation decisions.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Equitable financing of WASH and WRM. 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Reaching the unserved.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Civil society organisations need capacity to influence WASH and WRM policy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85" name="Google Shape;6485;p33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86" name="Google Shape;6486;p33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r>
              <a:rPr lang="en-US"/>
              <a:t>CSO LOBBY AND ADVOCACY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1" name="Shape 6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" name="Google Shape;6492;p34"/>
          <p:cNvSpPr txBox="1"/>
          <p:nvPr>
            <p:ph type="title"/>
          </p:nvPr>
        </p:nvSpPr>
        <p:spPr>
          <a:xfrm>
            <a:off x="467999" y="1726548"/>
            <a:ext cx="7542769" cy="878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WHO WE ARE WORKING WITH IN GHANA</a:t>
            </a:r>
            <a:br>
              <a:rPr lang="en-US"/>
            </a:br>
            <a:endParaRPr/>
          </a:p>
        </p:txBody>
      </p:sp>
      <p:sp>
        <p:nvSpPr>
          <p:cNvPr id="6493" name="Google Shape;6493;p34"/>
          <p:cNvSpPr txBox="1"/>
          <p:nvPr>
            <p:ph idx="1" type="body"/>
          </p:nvPr>
        </p:nvSpPr>
        <p:spPr>
          <a:xfrm>
            <a:off x="468313" y="1176393"/>
            <a:ext cx="4278924" cy="43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r>
              <a:rPr lang="en-US"/>
              <a:t>CSO LOBBY AND ADVOCACY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94" name="Google Shape;6494;p34"/>
          <p:cNvSpPr txBox="1"/>
          <p:nvPr>
            <p:ph idx="3" type="body"/>
          </p:nvPr>
        </p:nvSpPr>
        <p:spPr>
          <a:xfrm>
            <a:off x="468313" y="3154810"/>
            <a:ext cx="7863201" cy="2992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2012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220127" rtl="0" algn="ct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220127" rtl="0" algn="ct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220127" rtl="0" algn="ct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220127" rtl="0" algn="ct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495" name="Google Shape;6495;p34"/>
          <p:cNvSpPr txBox="1"/>
          <p:nvPr>
            <p:ph idx="3" type="body"/>
          </p:nvPr>
        </p:nvSpPr>
        <p:spPr>
          <a:xfrm>
            <a:off x="468313" y="2180025"/>
            <a:ext cx="7863201" cy="246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1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Hope for Future Generations  </a:t>
            </a:r>
            <a:endParaRPr/>
          </a:p>
          <a:p>
            <a:pPr indent="-457200" lvl="1" marL="457200" rtl="0" algn="l">
              <a:spcBef>
                <a:spcPts val="9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Conservation Foundation </a:t>
            </a:r>
            <a:endParaRPr/>
          </a:p>
          <a:p>
            <a:pPr indent="-457200" lvl="1" marL="457200" rtl="0" algn="l">
              <a:spcBef>
                <a:spcPts val="9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CONIWAS</a:t>
            </a:r>
            <a:endParaRPr/>
          </a:p>
          <a:p>
            <a:pPr indent="-457200" lvl="1" marL="457200" rtl="0" algn="l">
              <a:spcBef>
                <a:spcPts val="9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Ghana WATSAN Journalists Network</a:t>
            </a:r>
            <a:endParaRPr/>
          </a:p>
          <a:p>
            <a:pPr indent="-457200" lvl="1" marL="457200" rtl="0" algn="l">
              <a:spcBef>
                <a:spcPts val="9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Resource Centre Network</a:t>
            </a:r>
            <a:endParaRPr/>
          </a:p>
          <a:p>
            <a:pPr indent="0" lvl="1" marL="0" rtl="0" algn="l"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 cap="none">
              <a:solidFill>
                <a:schemeClr val="dk2"/>
              </a:solidFill>
            </a:endParaRPr>
          </a:p>
          <a:p>
            <a:pPr indent="0" lvl="1" marL="0" rtl="0" algn="l"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800" cap="none">
                <a:solidFill>
                  <a:schemeClr val="dk2"/>
                </a:solidFill>
              </a:rPr>
              <a:t>FOCAL DISTRICT </a:t>
            </a:r>
            <a:endParaRPr/>
          </a:p>
          <a:p>
            <a:pPr indent="0" lvl="1" marL="0" rtl="0" algn="l"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Tarkwa Nsuaem Municipal Assembly, Western Region, Ghana</a:t>
            </a:r>
            <a:endParaRPr/>
          </a:p>
          <a:p>
            <a:pPr indent="-3302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9" name="Shape 6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0" name="Google Shape;6500;p35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GHANA WP OUTCOMES</a:t>
            </a:r>
            <a:endParaRPr/>
          </a:p>
        </p:txBody>
      </p:sp>
      <p:sp>
        <p:nvSpPr>
          <p:cNvPr id="6501" name="Google Shape;6501;p35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r>
              <a:rPr lang="en-US"/>
              <a:t>CSO LOBBY AND ADVOCACY</a:t>
            </a:r>
            <a:endParaRPr/>
          </a:p>
        </p:txBody>
      </p:sp>
      <p:sp>
        <p:nvSpPr>
          <p:cNvPr id="6502" name="Google Shape;6502;p35"/>
          <p:cNvSpPr txBox="1"/>
          <p:nvPr>
            <p:ph idx="3" type="body"/>
          </p:nvPr>
        </p:nvSpPr>
        <p:spPr>
          <a:xfrm>
            <a:off x="467999" y="2672240"/>
            <a:ext cx="7863201" cy="3411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/>
              <a:t>CSOs have and use evidence to influence government to prioritize WASH and IWRM integration at all levels. 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/>
              <a:t>Citizens are able to make clear demands to the service providers and district authority and hold them accountable for improved WASH services. 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/>
              <a:t>CSOs and Government strengthen coordination through dialogue, joint planning and programming for sustainable WASH and IWRM integration.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/>
              <a:t>National and district governments prioritize WASH and IWRM integrated financing.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6" name="Shape 6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7" name="Google Shape;6507;p36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POLICY INFLUENCING METHODS</a:t>
            </a:r>
            <a:endParaRPr/>
          </a:p>
        </p:txBody>
      </p:sp>
      <p:sp>
        <p:nvSpPr>
          <p:cNvPr id="6508" name="Google Shape;6508;p36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r>
              <a:rPr lang="en-US"/>
              <a:t>CSO LOBBY AND ADVOCACY </a:t>
            </a:r>
            <a:endParaRPr/>
          </a:p>
        </p:txBody>
      </p:sp>
      <p:sp>
        <p:nvSpPr>
          <p:cNvPr id="6509" name="Google Shape;6509;p36"/>
          <p:cNvSpPr txBox="1"/>
          <p:nvPr>
            <p:ph idx="3" type="body"/>
          </p:nvPr>
        </p:nvSpPr>
        <p:spPr>
          <a:xfrm>
            <a:off x="468313" y="2672241"/>
            <a:ext cx="8093796" cy="3335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10" name="Google Shape;6510;p36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6511" name="Google Shape;65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97" y="2557622"/>
            <a:ext cx="6933816" cy="3604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5" name="Shape 6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6" name="Google Shape;6516;p37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6517" name="Google Shape;6517;p37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r>
              <a:rPr lang="en-US"/>
              <a:t>CSO LOBBY AND ADVOCACY</a:t>
            </a:r>
            <a:endParaRPr/>
          </a:p>
        </p:txBody>
      </p:sp>
      <p:sp>
        <p:nvSpPr>
          <p:cNvPr id="6518" name="Google Shape;6518;p37"/>
          <p:cNvSpPr txBox="1"/>
          <p:nvPr>
            <p:ph idx="3" type="body"/>
          </p:nvPr>
        </p:nvSpPr>
        <p:spPr>
          <a:xfrm>
            <a:off x="468312" y="2078182"/>
            <a:ext cx="7542455" cy="392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/>
              <a:t>Capacity Strengthening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Lobby and Advocacy - For partner organizations to outline different advocacy and influencing styles, advocacy priorities for each Watershed partner ; Data gathering for evidence for lobby and advocacy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/>
              <a:t>Lobby and Advocacy </a:t>
            </a:r>
            <a:r>
              <a:rPr lang="en-US" sz="1800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Engage government national and district in dialogue on prioritized thematic areas; WASH &amp; IWRM prioritization through print, online , TV and Radio;  Support lobby and advocacy sessions  during sector events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Research and Knowledge Management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Generate evidence on thematic areas for L&amp;A – briefing papers, factsheets, reports etc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19" name="Google Shape;6519;p37"/>
          <p:cNvSpPr txBox="1"/>
          <p:nvPr>
            <p:ph idx="4" type="body"/>
          </p:nvPr>
        </p:nvSpPr>
        <p:spPr>
          <a:xfrm>
            <a:off x="468313" y="6324638"/>
            <a:ext cx="4278924" cy="2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3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p38"/>
          <p:cNvSpPr txBox="1"/>
          <p:nvPr>
            <p:ph type="title"/>
          </p:nvPr>
        </p:nvSpPr>
        <p:spPr>
          <a:xfrm>
            <a:off x="467999" y="1726548"/>
            <a:ext cx="7542769" cy="8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LEARNING TRAJECTORIES</a:t>
            </a:r>
            <a:br>
              <a:rPr lang="en-US"/>
            </a:br>
            <a:endParaRPr/>
          </a:p>
        </p:txBody>
      </p:sp>
      <p:sp>
        <p:nvSpPr>
          <p:cNvPr id="6525" name="Google Shape;6525;p38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</a:pPr>
            <a:r>
              <a:rPr lang="en-US"/>
              <a:t>CSO LOBBY AND ADVOCACY</a:t>
            </a:r>
            <a:endParaRPr/>
          </a:p>
        </p:txBody>
      </p:sp>
      <p:sp>
        <p:nvSpPr>
          <p:cNvPr id="6526" name="Google Shape;6526;p38"/>
          <p:cNvSpPr txBox="1"/>
          <p:nvPr>
            <p:ph idx="3" type="body"/>
          </p:nvPr>
        </p:nvSpPr>
        <p:spPr>
          <a:xfrm>
            <a:off x="467999" y="2672240"/>
            <a:ext cx="7863201" cy="3335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WASH and Water security (IWRM/WASH integration)</a:t>
            </a:r>
            <a:endParaRPr/>
          </a:p>
          <a:p>
            <a:pPr indent="-457200" lvl="1" marL="914400" rtl="0" algn="l">
              <a:spcBef>
                <a:spcPts val="9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Leave no-one behind (Social Inclusion)</a:t>
            </a:r>
            <a:endParaRPr/>
          </a:p>
          <a:p>
            <a:pPr indent="-457200" lvl="1" marL="914400" rtl="0" algn="l">
              <a:spcBef>
                <a:spcPts val="9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Policy influencing (Lobby &amp; Advocacy): </a:t>
            </a:r>
            <a:endParaRPr/>
          </a:p>
          <a:p>
            <a:pPr indent="-457200" lvl="1" marL="914400" rtl="0" algn="l">
              <a:spcBef>
                <a:spcPts val="9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Data analysis for evidence-based L&amp;A</a:t>
            </a:r>
            <a:endParaRPr/>
          </a:p>
          <a:p>
            <a:pPr indent="-457200" lvl="1" marL="914400" rtl="0" algn="l">
              <a:spcBef>
                <a:spcPts val="9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  Finance and budget tracking</a:t>
            </a:r>
            <a:endParaRPr/>
          </a:p>
          <a:p>
            <a:pPr indent="-2540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0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p39"/>
          <p:cNvSpPr txBox="1"/>
          <p:nvPr>
            <p:ph type="title"/>
          </p:nvPr>
        </p:nvSpPr>
        <p:spPr>
          <a:xfrm>
            <a:off x="467999" y="1726548"/>
            <a:ext cx="7542769" cy="381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2800"/>
              <a:buFont typeface="Calibri"/>
              <a:buNone/>
            </a:pPr>
            <a:r>
              <a:rPr lang="en-US"/>
              <a:t>VISIT US:</a:t>
            </a:r>
            <a:br>
              <a:rPr lang="en-US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6532" name="Google Shape;6532;p39"/>
          <p:cNvSpPr txBox="1"/>
          <p:nvPr>
            <p:ph idx="1" type="body"/>
          </p:nvPr>
        </p:nvSpPr>
        <p:spPr>
          <a:xfrm>
            <a:off x="468313" y="1277853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Calibri"/>
              <a:buNone/>
            </a:pPr>
            <a:r>
              <a:rPr lang="en-US"/>
              <a:t>CSO LOBBY AND ADVOCACY</a:t>
            </a:r>
            <a:endParaRPr/>
          </a:p>
        </p:txBody>
      </p:sp>
      <p:sp>
        <p:nvSpPr>
          <p:cNvPr id="6533" name="Google Shape;6533;p39"/>
          <p:cNvSpPr txBox="1"/>
          <p:nvPr>
            <p:ph idx="3" type="body"/>
          </p:nvPr>
        </p:nvSpPr>
        <p:spPr>
          <a:xfrm>
            <a:off x="468313" y="2362200"/>
            <a:ext cx="8345487" cy="37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3600"/>
              <a:buFont typeface="Calibri"/>
              <a:buNone/>
            </a:pPr>
            <a:r>
              <a:rPr lang="en-US" sz="3600"/>
              <a:t>http://watershed.nl/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FFFE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Watershed - empowering citizens" id="6534" name="Google Shape;65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601" y="3154810"/>
            <a:ext cx="5643563" cy="219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etlands International Themes">
  <a:themeElements>
    <a:clrScheme name="Wetlands">
      <a:dk1>
        <a:srgbClr val="0781AE"/>
      </a:dk1>
      <a:lt1>
        <a:srgbClr val="FFFFFF"/>
      </a:lt1>
      <a:dk2>
        <a:srgbClr val="BED246"/>
      </a:dk2>
      <a:lt2>
        <a:srgbClr val="EEECE1"/>
      </a:lt2>
      <a:accent1>
        <a:srgbClr val="333333"/>
      </a:accent1>
      <a:accent2>
        <a:srgbClr val="24557F"/>
      </a:accent2>
      <a:accent3>
        <a:srgbClr val="62964F"/>
      </a:accent3>
      <a:accent4>
        <a:srgbClr val="FFFFFF"/>
      </a:accent4>
      <a:accent5>
        <a:srgbClr val="FFFFFF"/>
      </a:accent5>
      <a:accent6>
        <a:srgbClr val="FFFFFF"/>
      </a:accent6>
      <a:hlink>
        <a:srgbClr val="0781AE"/>
      </a:hlink>
      <a:folHlink>
        <a:srgbClr val="2455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Watershed">
      <a:dk1>
        <a:srgbClr val="000000"/>
      </a:dk1>
      <a:lt1>
        <a:srgbClr val="FFFFFE"/>
      </a:lt1>
      <a:dk2>
        <a:srgbClr val="08262D"/>
      </a:dk2>
      <a:lt2>
        <a:srgbClr val="B7CBBA"/>
      </a:lt2>
      <a:accent1>
        <a:srgbClr val="B70A35"/>
      </a:accent1>
      <a:accent2>
        <a:srgbClr val="003F70"/>
      </a:accent2>
      <a:accent3>
        <a:srgbClr val="387B91"/>
      </a:accent3>
      <a:accent4>
        <a:srgbClr val="3D6454"/>
      </a:accent4>
      <a:accent5>
        <a:srgbClr val="79A38A"/>
      </a:accent5>
      <a:accent6>
        <a:srgbClr val="08262D"/>
      </a:accent6>
      <a:hlink>
        <a:srgbClr val="003F70"/>
      </a:hlink>
      <a:folHlink>
        <a:srgbClr val="387B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Watershed">
      <a:dk1>
        <a:srgbClr val="000000"/>
      </a:dk1>
      <a:lt1>
        <a:srgbClr val="FFFFFE"/>
      </a:lt1>
      <a:dk2>
        <a:srgbClr val="08262D"/>
      </a:dk2>
      <a:lt2>
        <a:srgbClr val="B7CBBA"/>
      </a:lt2>
      <a:accent1>
        <a:srgbClr val="B70A35"/>
      </a:accent1>
      <a:accent2>
        <a:srgbClr val="003F70"/>
      </a:accent2>
      <a:accent3>
        <a:srgbClr val="387B91"/>
      </a:accent3>
      <a:accent4>
        <a:srgbClr val="3D6454"/>
      </a:accent4>
      <a:accent5>
        <a:srgbClr val="79A38A"/>
      </a:accent5>
      <a:accent6>
        <a:srgbClr val="08262D"/>
      </a:accent6>
      <a:hlink>
        <a:srgbClr val="003F70"/>
      </a:hlink>
      <a:folHlink>
        <a:srgbClr val="387B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